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46"/>
  </p:notesMasterIdLst>
  <p:handoutMasterIdLst>
    <p:handoutMasterId r:id="rId47"/>
  </p:handoutMasterIdLst>
  <p:sldIdLst>
    <p:sldId id="304" r:id="rId5"/>
    <p:sldId id="337" r:id="rId6"/>
    <p:sldId id="390" r:id="rId7"/>
    <p:sldId id="391" r:id="rId8"/>
    <p:sldId id="327" r:id="rId9"/>
    <p:sldId id="389" r:id="rId10"/>
    <p:sldId id="282" r:id="rId11"/>
    <p:sldId id="281" r:id="rId12"/>
    <p:sldId id="392" r:id="rId13"/>
    <p:sldId id="314" r:id="rId14"/>
    <p:sldId id="365" r:id="rId15"/>
    <p:sldId id="370" r:id="rId16"/>
    <p:sldId id="371" r:id="rId17"/>
    <p:sldId id="339" r:id="rId18"/>
    <p:sldId id="345" r:id="rId19"/>
    <p:sldId id="380" r:id="rId20"/>
    <p:sldId id="297" r:id="rId21"/>
    <p:sldId id="362" r:id="rId22"/>
    <p:sldId id="379" r:id="rId23"/>
    <p:sldId id="383" r:id="rId24"/>
    <p:sldId id="384" r:id="rId25"/>
    <p:sldId id="347" r:id="rId26"/>
    <p:sldId id="346" r:id="rId27"/>
    <p:sldId id="348" r:id="rId28"/>
    <p:sldId id="349" r:id="rId29"/>
    <p:sldId id="340" r:id="rId30"/>
    <p:sldId id="351" r:id="rId31"/>
    <p:sldId id="352" r:id="rId32"/>
    <p:sldId id="353" r:id="rId33"/>
    <p:sldId id="382" r:id="rId34"/>
    <p:sldId id="354" r:id="rId35"/>
    <p:sldId id="355" r:id="rId36"/>
    <p:sldId id="368" r:id="rId37"/>
    <p:sldId id="356" r:id="rId38"/>
    <p:sldId id="331" r:id="rId39"/>
    <p:sldId id="329" r:id="rId40"/>
    <p:sldId id="328" r:id="rId41"/>
    <p:sldId id="341" r:id="rId42"/>
    <p:sldId id="342" r:id="rId43"/>
    <p:sldId id="343" r:id="rId44"/>
    <p:sldId id="344" r:id="rId45"/>
  </p:sldIdLst>
  <p:sldSz cx="9144000" cy="5715000" type="screen16x1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el" id="{9CA9EF3A-807A-764A-938E-C158281CBCBA}">
          <p14:sldIdLst>
            <p14:sldId id="304"/>
          </p14:sldIdLst>
        </p14:section>
        <p14:section name="Allgemeine Folien" id="{CDD261BE-6C2F-6A40-9157-BBD3BC9050E4}">
          <p14:sldIdLst>
            <p14:sldId id="337"/>
            <p14:sldId id="390"/>
            <p14:sldId id="391"/>
            <p14:sldId id="327"/>
            <p14:sldId id="389"/>
            <p14:sldId id="282"/>
            <p14:sldId id="281"/>
            <p14:sldId id="392"/>
            <p14:sldId id="314"/>
            <p14:sldId id="365"/>
            <p14:sldId id="370"/>
            <p14:sldId id="371"/>
          </p14:sldIdLst>
        </p14:section>
        <p14:section name="Gesellschaften/Geschäftsfelder" id="{4AC6ED70-0D1B-0247-85BE-90EE15315163}">
          <p14:sldIdLst>
            <p14:sldId id="339"/>
            <p14:sldId id="345"/>
            <p14:sldId id="380"/>
            <p14:sldId id="297"/>
            <p14:sldId id="362"/>
            <p14:sldId id="379"/>
            <p14:sldId id="383"/>
            <p14:sldId id="384"/>
            <p14:sldId id="347"/>
            <p14:sldId id="346"/>
            <p14:sldId id="348"/>
            <p14:sldId id="349"/>
            <p14:sldId id="340"/>
            <p14:sldId id="351"/>
            <p14:sldId id="352"/>
            <p14:sldId id="353"/>
            <p14:sldId id="382"/>
            <p14:sldId id="354"/>
            <p14:sldId id="355"/>
            <p14:sldId id="368"/>
            <p14:sldId id="356"/>
            <p14:sldId id="331"/>
            <p14:sldId id="329"/>
            <p14:sldId id="328"/>
            <p14:sldId id="341"/>
            <p14:sldId id="342"/>
            <p14:sldId id="343"/>
            <p14:sldId id="344"/>
          </p14:sldIdLst>
        </p14:section>
        <p14:section name="Unterfolien" id="{FA32A15D-F440-8C4A-927B-EDE744DB94C0}">
          <p14:sldIdLst/>
        </p14:section>
      </p14:sectionLst>
    </p:ext>
    <p:ext uri="{EFAFB233-063F-42B5-8137-9DF3F51BA10A}">
      <p15:sldGuideLst xmlns:p15="http://schemas.microsoft.com/office/powerpoint/2012/main">
        <p15:guide id="5" orient="horz" pos="1006" userDrawn="1">
          <p15:clr>
            <a:srgbClr val="A4A3A4"/>
          </p15:clr>
        </p15:guide>
        <p15:guide id="6"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85A28"/>
    <a:srgbClr val="FF00FF"/>
    <a:srgbClr val="96C8F0"/>
    <a:srgbClr val="55AFDC"/>
    <a:srgbClr val="005AD7"/>
    <a:srgbClr val="0A3264"/>
    <a:srgbClr val="96BE3C"/>
    <a:srgbClr val="735F55"/>
    <a:srgbClr val="A7AAB8"/>
    <a:srgbClr val="00000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ittlere Formatvorlag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265"/>
    <p:restoredTop sz="94196"/>
  </p:normalViewPr>
  <p:slideViewPr>
    <p:cSldViewPr snapToGrid="0" snapToObjects="1">
      <p:cViewPr varScale="1">
        <p:scale>
          <a:sx n="128" d="100"/>
          <a:sy n="128" d="100"/>
        </p:scale>
        <p:origin x="1326" y="120"/>
      </p:cViewPr>
      <p:guideLst>
        <p:guide orient="horz" pos="1006"/>
        <p:guide pos="2880"/>
      </p:guideLst>
    </p:cSldViewPr>
  </p:slideViewPr>
  <p:outlineViewPr>
    <p:cViewPr>
      <p:scale>
        <a:sx n="33" d="100"/>
        <a:sy n="33" d="100"/>
      </p:scale>
      <p:origin x="0" y="0"/>
    </p:cViewPr>
  </p:outlineViewPr>
  <p:notesTextViewPr>
    <p:cViewPr>
      <p:scale>
        <a:sx n="45" d="100"/>
        <a:sy n="45" d="100"/>
      </p:scale>
      <p:origin x="0" y="0"/>
    </p:cViewPr>
  </p:notesTextViewPr>
  <p:sorterViewPr>
    <p:cViewPr>
      <p:scale>
        <a:sx n="100" d="100"/>
        <a:sy n="100" d="100"/>
      </p:scale>
      <p:origin x="0" y="0"/>
    </p:cViewPr>
  </p:sorterViewPr>
  <p:notesViewPr>
    <p:cSldViewPr snapToGrid="0" snapToObjects="1" showGuides="1">
      <p:cViewPr varScale="1">
        <p:scale>
          <a:sx n="59" d="100"/>
          <a:sy n="59" d="100"/>
        </p:scale>
        <p:origin x="2098" y="31"/>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380ABAD1-1DBB-414B-AF2B-9F24103AB43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de-DE"/>
              <a:t>Hier steht der Titel</a:t>
            </a:r>
          </a:p>
        </p:txBody>
      </p:sp>
      <p:sp>
        <p:nvSpPr>
          <p:cNvPr id="3" name="Datumsplatzhalter 2">
            <a:extLst>
              <a:ext uri="{FF2B5EF4-FFF2-40B4-BE49-F238E27FC236}">
                <a16:creationId xmlns:a16="http://schemas.microsoft.com/office/drawing/2014/main" id="{6C0CE13C-8FD4-CC4B-8589-C4B6AC8EAC5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5444EF6-EDF4-2D4A-9A29-E683FCC372AE}" type="datetimeFigureOut">
              <a:rPr lang="de-DE" smtClean="0"/>
              <a:t>31.08.2023</a:t>
            </a:fld>
            <a:endParaRPr lang="de-DE"/>
          </a:p>
        </p:txBody>
      </p:sp>
      <p:sp>
        <p:nvSpPr>
          <p:cNvPr id="4" name="Fußzeilenplatzhalter 3">
            <a:extLst>
              <a:ext uri="{FF2B5EF4-FFF2-40B4-BE49-F238E27FC236}">
                <a16:creationId xmlns:a16="http://schemas.microsoft.com/office/drawing/2014/main" id="{CB97DD39-D67B-9C42-8FF5-DCC58F77BE7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a:extLst>
              <a:ext uri="{FF2B5EF4-FFF2-40B4-BE49-F238E27FC236}">
                <a16:creationId xmlns:a16="http://schemas.microsoft.com/office/drawing/2014/main" id="{C9268600-02DD-F141-95DE-C245A1973DD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951851-F744-AD4B-8542-5650B8E25241}" type="slidenum">
              <a:rPr lang="de-DE" smtClean="0"/>
              <a:t>‹Nr.›</a:t>
            </a:fld>
            <a:endParaRPr lang="de-DE"/>
          </a:p>
        </p:txBody>
      </p:sp>
    </p:spTree>
    <p:extLst>
      <p:ext uri="{BB962C8B-B14F-4D97-AF65-F5344CB8AC3E}">
        <p14:creationId xmlns:p14="http://schemas.microsoft.com/office/powerpoint/2010/main" val="70126582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de-DE"/>
              <a:t>Hier steht der Titel</a:t>
            </a:r>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DE8486-F159-4543-93E8-6DB7D8D8C70F}" type="datetimeFigureOut">
              <a:rPr lang="de-DE" smtClean="0"/>
              <a:t>31.08.2023</a:t>
            </a:fld>
            <a:endParaRPr lang="de-DE"/>
          </a:p>
        </p:txBody>
      </p:sp>
      <p:sp>
        <p:nvSpPr>
          <p:cNvPr id="4" name="Folienbildplatzhalter 3"/>
          <p:cNvSpPr>
            <a:spLocks noGrp="1" noRot="1" noChangeAspect="1"/>
          </p:cNvSpPr>
          <p:nvPr>
            <p:ph type="sldImg" idx="2"/>
          </p:nvPr>
        </p:nvSpPr>
        <p:spPr>
          <a:xfrm>
            <a:off x="960438" y="1143000"/>
            <a:ext cx="4937125"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EF91AE-0642-AD4C-B20F-7BD28295F8D6}" type="slidenum">
              <a:rPr lang="de-DE" smtClean="0"/>
              <a:t>‹Nr.›</a:t>
            </a:fld>
            <a:endParaRPr lang="de-DE"/>
          </a:p>
        </p:txBody>
      </p:sp>
    </p:spTree>
    <p:extLst>
      <p:ext uri="{BB962C8B-B14F-4D97-AF65-F5344CB8AC3E}">
        <p14:creationId xmlns:p14="http://schemas.microsoft.com/office/powerpoint/2010/main" val="1083429601"/>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F2EF91AE-0642-AD4C-B20F-7BD28295F8D6}" type="slidenum">
              <a:rPr lang="de-DE" smtClean="0"/>
              <a:t>1</a:t>
            </a:fld>
            <a:endParaRPr lang="de-DE"/>
          </a:p>
        </p:txBody>
      </p:sp>
    </p:spTree>
    <p:extLst>
      <p:ext uri="{BB962C8B-B14F-4D97-AF65-F5344CB8AC3E}">
        <p14:creationId xmlns:p14="http://schemas.microsoft.com/office/powerpoint/2010/main" val="145435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F2EF91AE-0642-AD4C-B20F-7BD28295F8D6}" type="slidenum">
              <a:rPr lang="de-DE" smtClean="0"/>
              <a:t>16</a:t>
            </a:fld>
            <a:endParaRPr lang="de-DE"/>
          </a:p>
        </p:txBody>
      </p:sp>
    </p:spTree>
    <p:extLst>
      <p:ext uri="{BB962C8B-B14F-4D97-AF65-F5344CB8AC3E}">
        <p14:creationId xmlns:p14="http://schemas.microsoft.com/office/powerpoint/2010/main" val="28577958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F2EF91AE-0642-AD4C-B20F-7BD28295F8D6}" type="slidenum">
              <a:rPr lang="de-DE" smtClean="0"/>
              <a:t>18</a:t>
            </a:fld>
            <a:endParaRPr lang="de-DE"/>
          </a:p>
        </p:txBody>
      </p:sp>
    </p:spTree>
    <p:extLst>
      <p:ext uri="{BB962C8B-B14F-4D97-AF65-F5344CB8AC3E}">
        <p14:creationId xmlns:p14="http://schemas.microsoft.com/office/powerpoint/2010/main" val="31623094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F2EF91AE-0642-AD4C-B20F-7BD28295F8D6}" type="slidenum">
              <a:rPr lang="de-DE" smtClean="0"/>
              <a:t>19</a:t>
            </a:fld>
            <a:endParaRPr lang="de-DE"/>
          </a:p>
        </p:txBody>
      </p:sp>
    </p:spTree>
    <p:extLst>
      <p:ext uri="{BB962C8B-B14F-4D97-AF65-F5344CB8AC3E}">
        <p14:creationId xmlns:p14="http://schemas.microsoft.com/office/powerpoint/2010/main" val="29606859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F2EF91AE-0642-AD4C-B20F-7BD28295F8D6}" type="slidenum">
              <a:rPr lang="de-DE" smtClean="0"/>
              <a:t>20</a:t>
            </a:fld>
            <a:endParaRPr lang="de-DE"/>
          </a:p>
        </p:txBody>
      </p:sp>
    </p:spTree>
    <p:extLst>
      <p:ext uri="{BB962C8B-B14F-4D97-AF65-F5344CB8AC3E}">
        <p14:creationId xmlns:p14="http://schemas.microsoft.com/office/powerpoint/2010/main" val="25429177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F2EF91AE-0642-AD4C-B20F-7BD28295F8D6}" type="slidenum">
              <a:rPr lang="de-DE" smtClean="0"/>
              <a:t>21</a:t>
            </a:fld>
            <a:endParaRPr lang="de-DE"/>
          </a:p>
        </p:txBody>
      </p:sp>
    </p:spTree>
    <p:extLst>
      <p:ext uri="{BB962C8B-B14F-4D97-AF65-F5344CB8AC3E}">
        <p14:creationId xmlns:p14="http://schemas.microsoft.com/office/powerpoint/2010/main" val="11834994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F2EF91AE-0642-AD4C-B20F-7BD28295F8D6}" type="slidenum">
              <a:rPr lang="de-DE" smtClean="0"/>
              <a:t>22</a:t>
            </a:fld>
            <a:endParaRPr lang="de-DE"/>
          </a:p>
        </p:txBody>
      </p:sp>
    </p:spTree>
    <p:extLst>
      <p:ext uri="{BB962C8B-B14F-4D97-AF65-F5344CB8AC3E}">
        <p14:creationId xmlns:p14="http://schemas.microsoft.com/office/powerpoint/2010/main" val="41165924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F2EF91AE-0642-AD4C-B20F-7BD28295F8D6}" type="slidenum">
              <a:rPr lang="de-DE" smtClean="0"/>
              <a:t>23</a:t>
            </a:fld>
            <a:endParaRPr lang="de-DE"/>
          </a:p>
        </p:txBody>
      </p:sp>
    </p:spTree>
    <p:extLst>
      <p:ext uri="{BB962C8B-B14F-4D97-AF65-F5344CB8AC3E}">
        <p14:creationId xmlns:p14="http://schemas.microsoft.com/office/powerpoint/2010/main" val="22850557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F2EF91AE-0642-AD4C-B20F-7BD28295F8D6}" type="slidenum">
              <a:rPr lang="de-DE" smtClean="0"/>
              <a:t>24</a:t>
            </a:fld>
            <a:endParaRPr lang="de-DE"/>
          </a:p>
        </p:txBody>
      </p:sp>
    </p:spTree>
    <p:extLst>
      <p:ext uri="{BB962C8B-B14F-4D97-AF65-F5344CB8AC3E}">
        <p14:creationId xmlns:p14="http://schemas.microsoft.com/office/powerpoint/2010/main" val="19820664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F2EF91AE-0642-AD4C-B20F-7BD28295F8D6}" type="slidenum">
              <a:rPr lang="de-DE" smtClean="0"/>
              <a:t>25</a:t>
            </a:fld>
            <a:endParaRPr lang="de-DE"/>
          </a:p>
        </p:txBody>
      </p:sp>
    </p:spTree>
    <p:extLst>
      <p:ext uri="{BB962C8B-B14F-4D97-AF65-F5344CB8AC3E}">
        <p14:creationId xmlns:p14="http://schemas.microsoft.com/office/powerpoint/2010/main" val="21675461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F2EF91AE-0642-AD4C-B20F-7BD28295F8D6}" type="slidenum">
              <a:rPr lang="de-DE" smtClean="0"/>
              <a:t>26</a:t>
            </a:fld>
            <a:endParaRPr lang="de-DE"/>
          </a:p>
        </p:txBody>
      </p:sp>
    </p:spTree>
    <p:extLst>
      <p:ext uri="{BB962C8B-B14F-4D97-AF65-F5344CB8AC3E}">
        <p14:creationId xmlns:p14="http://schemas.microsoft.com/office/powerpoint/2010/main" val="25997562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F2EF91AE-0642-AD4C-B20F-7BD28295F8D6}" type="slidenum">
              <a:rPr lang="de-DE" smtClean="0"/>
              <a:t>5</a:t>
            </a:fld>
            <a:endParaRPr lang="de-DE"/>
          </a:p>
        </p:txBody>
      </p:sp>
    </p:spTree>
    <p:extLst>
      <p:ext uri="{BB962C8B-B14F-4D97-AF65-F5344CB8AC3E}">
        <p14:creationId xmlns:p14="http://schemas.microsoft.com/office/powerpoint/2010/main" val="1818255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F2EF91AE-0642-AD4C-B20F-7BD28295F8D6}" type="slidenum">
              <a:rPr lang="de-DE" smtClean="0"/>
              <a:t>27</a:t>
            </a:fld>
            <a:endParaRPr lang="de-DE"/>
          </a:p>
        </p:txBody>
      </p:sp>
    </p:spTree>
    <p:extLst>
      <p:ext uri="{BB962C8B-B14F-4D97-AF65-F5344CB8AC3E}">
        <p14:creationId xmlns:p14="http://schemas.microsoft.com/office/powerpoint/2010/main" val="30858742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F2EF91AE-0642-AD4C-B20F-7BD28295F8D6}" type="slidenum">
              <a:rPr lang="de-DE" smtClean="0"/>
              <a:t>28</a:t>
            </a:fld>
            <a:endParaRPr lang="de-DE"/>
          </a:p>
        </p:txBody>
      </p:sp>
    </p:spTree>
    <p:extLst>
      <p:ext uri="{BB962C8B-B14F-4D97-AF65-F5344CB8AC3E}">
        <p14:creationId xmlns:p14="http://schemas.microsoft.com/office/powerpoint/2010/main" val="5711676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F2EF91AE-0642-AD4C-B20F-7BD28295F8D6}" type="slidenum">
              <a:rPr lang="de-DE" smtClean="0"/>
              <a:t>29</a:t>
            </a:fld>
            <a:endParaRPr lang="de-DE"/>
          </a:p>
        </p:txBody>
      </p:sp>
    </p:spTree>
    <p:extLst>
      <p:ext uri="{BB962C8B-B14F-4D97-AF65-F5344CB8AC3E}">
        <p14:creationId xmlns:p14="http://schemas.microsoft.com/office/powerpoint/2010/main" val="15080039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F2EF91AE-0642-AD4C-B20F-7BD28295F8D6}" type="slidenum">
              <a:rPr lang="de-DE" smtClean="0"/>
              <a:t>30</a:t>
            </a:fld>
            <a:endParaRPr lang="de-DE"/>
          </a:p>
        </p:txBody>
      </p:sp>
    </p:spTree>
    <p:extLst>
      <p:ext uri="{BB962C8B-B14F-4D97-AF65-F5344CB8AC3E}">
        <p14:creationId xmlns:p14="http://schemas.microsoft.com/office/powerpoint/2010/main" val="42844159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F2EF91AE-0642-AD4C-B20F-7BD28295F8D6}" type="slidenum">
              <a:rPr lang="de-DE" smtClean="0"/>
              <a:t>31</a:t>
            </a:fld>
            <a:endParaRPr lang="de-DE"/>
          </a:p>
        </p:txBody>
      </p:sp>
    </p:spTree>
    <p:extLst>
      <p:ext uri="{BB962C8B-B14F-4D97-AF65-F5344CB8AC3E}">
        <p14:creationId xmlns:p14="http://schemas.microsoft.com/office/powerpoint/2010/main" val="36287971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F2EF91AE-0642-AD4C-B20F-7BD28295F8D6}" type="slidenum">
              <a:rPr lang="de-DE" smtClean="0"/>
              <a:t>32</a:t>
            </a:fld>
            <a:endParaRPr lang="de-DE"/>
          </a:p>
        </p:txBody>
      </p:sp>
    </p:spTree>
    <p:extLst>
      <p:ext uri="{BB962C8B-B14F-4D97-AF65-F5344CB8AC3E}">
        <p14:creationId xmlns:p14="http://schemas.microsoft.com/office/powerpoint/2010/main" val="24203578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F2EF91AE-0642-AD4C-B20F-7BD28295F8D6}" type="slidenum">
              <a:rPr lang="de-DE" smtClean="0"/>
              <a:t>33</a:t>
            </a:fld>
            <a:endParaRPr lang="de-DE"/>
          </a:p>
        </p:txBody>
      </p:sp>
    </p:spTree>
    <p:extLst>
      <p:ext uri="{BB962C8B-B14F-4D97-AF65-F5344CB8AC3E}">
        <p14:creationId xmlns:p14="http://schemas.microsoft.com/office/powerpoint/2010/main" val="42571031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F2EF91AE-0642-AD4C-B20F-7BD28295F8D6}" type="slidenum">
              <a:rPr lang="de-DE" smtClean="0"/>
              <a:t>34</a:t>
            </a:fld>
            <a:endParaRPr lang="de-DE"/>
          </a:p>
        </p:txBody>
      </p:sp>
    </p:spTree>
    <p:extLst>
      <p:ext uri="{BB962C8B-B14F-4D97-AF65-F5344CB8AC3E}">
        <p14:creationId xmlns:p14="http://schemas.microsoft.com/office/powerpoint/2010/main" val="299571442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F2EF91AE-0642-AD4C-B20F-7BD28295F8D6}" type="slidenum">
              <a:rPr lang="de-DE" smtClean="0"/>
              <a:t>35</a:t>
            </a:fld>
            <a:endParaRPr lang="de-DE"/>
          </a:p>
        </p:txBody>
      </p:sp>
    </p:spTree>
    <p:extLst>
      <p:ext uri="{BB962C8B-B14F-4D97-AF65-F5344CB8AC3E}">
        <p14:creationId xmlns:p14="http://schemas.microsoft.com/office/powerpoint/2010/main" val="304300479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F2EF91AE-0642-AD4C-B20F-7BD28295F8D6}" type="slidenum">
              <a:rPr lang="de-DE" smtClean="0"/>
              <a:t>36</a:t>
            </a:fld>
            <a:endParaRPr lang="de-DE"/>
          </a:p>
        </p:txBody>
      </p:sp>
    </p:spTree>
    <p:extLst>
      <p:ext uri="{BB962C8B-B14F-4D97-AF65-F5344CB8AC3E}">
        <p14:creationId xmlns:p14="http://schemas.microsoft.com/office/powerpoint/2010/main" val="15238317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2EF91AE-0642-AD4C-B20F-7BD28295F8D6}"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19765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F2EF91AE-0642-AD4C-B20F-7BD28295F8D6}" type="slidenum">
              <a:rPr lang="de-DE" smtClean="0"/>
              <a:t>37</a:t>
            </a:fld>
            <a:endParaRPr lang="de-DE"/>
          </a:p>
        </p:txBody>
      </p:sp>
    </p:spTree>
    <p:extLst>
      <p:ext uri="{BB962C8B-B14F-4D97-AF65-F5344CB8AC3E}">
        <p14:creationId xmlns:p14="http://schemas.microsoft.com/office/powerpoint/2010/main" val="85160424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F2EF91AE-0642-AD4C-B20F-7BD28295F8D6}" type="slidenum">
              <a:rPr lang="de-DE" smtClean="0"/>
              <a:t>38</a:t>
            </a:fld>
            <a:endParaRPr lang="de-DE"/>
          </a:p>
        </p:txBody>
      </p:sp>
    </p:spTree>
    <p:extLst>
      <p:ext uri="{BB962C8B-B14F-4D97-AF65-F5344CB8AC3E}">
        <p14:creationId xmlns:p14="http://schemas.microsoft.com/office/powerpoint/2010/main" val="260373442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F2EF91AE-0642-AD4C-B20F-7BD28295F8D6}" type="slidenum">
              <a:rPr lang="de-DE" smtClean="0"/>
              <a:t>39</a:t>
            </a:fld>
            <a:endParaRPr lang="de-DE"/>
          </a:p>
        </p:txBody>
      </p:sp>
    </p:spTree>
    <p:extLst>
      <p:ext uri="{BB962C8B-B14F-4D97-AF65-F5344CB8AC3E}">
        <p14:creationId xmlns:p14="http://schemas.microsoft.com/office/powerpoint/2010/main" val="135997386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F2EF91AE-0642-AD4C-B20F-7BD28295F8D6}" type="slidenum">
              <a:rPr lang="de-DE" smtClean="0"/>
              <a:t>40</a:t>
            </a:fld>
            <a:endParaRPr lang="de-DE"/>
          </a:p>
        </p:txBody>
      </p:sp>
    </p:spTree>
    <p:extLst>
      <p:ext uri="{BB962C8B-B14F-4D97-AF65-F5344CB8AC3E}">
        <p14:creationId xmlns:p14="http://schemas.microsoft.com/office/powerpoint/2010/main" val="365926934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F2EF91AE-0642-AD4C-B20F-7BD28295F8D6}" type="slidenum">
              <a:rPr lang="de-DE" smtClean="0"/>
              <a:t>41</a:t>
            </a:fld>
            <a:endParaRPr lang="de-DE"/>
          </a:p>
        </p:txBody>
      </p:sp>
    </p:spTree>
    <p:extLst>
      <p:ext uri="{BB962C8B-B14F-4D97-AF65-F5344CB8AC3E}">
        <p14:creationId xmlns:p14="http://schemas.microsoft.com/office/powerpoint/2010/main" val="21593624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F2EF91AE-0642-AD4C-B20F-7BD28295F8D6}" type="slidenum">
              <a:rPr lang="de-DE" smtClean="0"/>
              <a:t>8</a:t>
            </a:fld>
            <a:endParaRPr lang="de-DE"/>
          </a:p>
        </p:txBody>
      </p:sp>
    </p:spTree>
    <p:extLst>
      <p:ext uri="{BB962C8B-B14F-4D97-AF65-F5344CB8AC3E}">
        <p14:creationId xmlns:p14="http://schemas.microsoft.com/office/powerpoint/2010/main" val="19420872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F2EF91AE-0642-AD4C-B20F-7BD28295F8D6}" type="slidenum">
              <a:rPr lang="de-DE" smtClean="0"/>
              <a:t>9</a:t>
            </a:fld>
            <a:endParaRPr lang="de-DE"/>
          </a:p>
        </p:txBody>
      </p:sp>
    </p:spTree>
    <p:extLst>
      <p:ext uri="{BB962C8B-B14F-4D97-AF65-F5344CB8AC3E}">
        <p14:creationId xmlns:p14="http://schemas.microsoft.com/office/powerpoint/2010/main" val="12109103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F2EF91AE-0642-AD4C-B20F-7BD28295F8D6}" type="slidenum">
              <a:rPr lang="de-DE" smtClean="0"/>
              <a:t>11</a:t>
            </a:fld>
            <a:endParaRPr lang="de-DE"/>
          </a:p>
        </p:txBody>
      </p:sp>
    </p:spTree>
    <p:extLst>
      <p:ext uri="{BB962C8B-B14F-4D97-AF65-F5344CB8AC3E}">
        <p14:creationId xmlns:p14="http://schemas.microsoft.com/office/powerpoint/2010/main" val="9102477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F2EF91AE-0642-AD4C-B20F-7BD28295F8D6}" type="slidenum">
              <a:rPr lang="de-DE" smtClean="0"/>
              <a:t>13</a:t>
            </a:fld>
            <a:endParaRPr lang="de-DE"/>
          </a:p>
        </p:txBody>
      </p:sp>
    </p:spTree>
    <p:extLst>
      <p:ext uri="{BB962C8B-B14F-4D97-AF65-F5344CB8AC3E}">
        <p14:creationId xmlns:p14="http://schemas.microsoft.com/office/powerpoint/2010/main" val="19705304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F2EF91AE-0642-AD4C-B20F-7BD28295F8D6}" type="slidenum">
              <a:rPr lang="de-DE" smtClean="0"/>
              <a:t>14</a:t>
            </a:fld>
            <a:endParaRPr lang="de-DE"/>
          </a:p>
        </p:txBody>
      </p:sp>
    </p:spTree>
    <p:extLst>
      <p:ext uri="{BB962C8B-B14F-4D97-AF65-F5344CB8AC3E}">
        <p14:creationId xmlns:p14="http://schemas.microsoft.com/office/powerpoint/2010/main" val="2123461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F2EF91AE-0642-AD4C-B20F-7BD28295F8D6}" type="slidenum">
              <a:rPr lang="de-DE" smtClean="0"/>
              <a:t>15</a:t>
            </a:fld>
            <a:endParaRPr lang="de-DE"/>
          </a:p>
        </p:txBody>
      </p:sp>
    </p:spTree>
    <p:extLst>
      <p:ext uri="{BB962C8B-B14F-4D97-AF65-F5344CB8AC3E}">
        <p14:creationId xmlns:p14="http://schemas.microsoft.com/office/powerpoint/2010/main" val="229054833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bg>
      <p:bgRef idx="1001">
        <a:schemeClr val="bg1"/>
      </p:bgRef>
    </p:bg>
    <p:spTree>
      <p:nvGrpSpPr>
        <p:cNvPr id="1" name=""/>
        <p:cNvGrpSpPr/>
        <p:nvPr/>
      </p:nvGrpSpPr>
      <p:grpSpPr>
        <a:xfrm>
          <a:off x="0" y="0"/>
          <a:ext cx="0" cy="0"/>
          <a:chOff x="0" y="0"/>
          <a:chExt cx="0" cy="0"/>
        </a:xfrm>
      </p:grpSpPr>
      <p:sp>
        <p:nvSpPr>
          <p:cNvPr id="6" name="Rechteck 5">
            <a:extLst>
              <a:ext uri="{FF2B5EF4-FFF2-40B4-BE49-F238E27FC236}">
                <a16:creationId xmlns:a16="http://schemas.microsoft.com/office/drawing/2014/main" id="{BA815554-F2F3-40A5-ADBA-B58E2FB08263}"/>
              </a:ext>
            </a:extLst>
          </p:cNvPr>
          <p:cNvSpPr/>
          <p:nvPr userDrawn="1"/>
        </p:nvSpPr>
        <p:spPr>
          <a:xfrm>
            <a:off x="0" y="-3784"/>
            <a:ext cx="9144000" cy="5715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8" name="Textfeld 7">
            <a:extLst>
              <a:ext uri="{FF2B5EF4-FFF2-40B4-BE49-F238E27FC236}">
                <a16:creationId xmlns:a16="http://schemas.microsoft.com/office/drawing/2014/main" id="{90BB9737-9792-4DF0-9956-870E725716D8}"/>
              </a:ext>
            </a:extLst>
          </p:cNvPr>
          <p:cNvSpPr txBox="1"/>
          <p:nvPr userDrawn="1"/>
        </p:nvSpPr>
        <p:spPr>
          <a:xfrm>
            <a:off x="9888638" y="1084162"/>
            <a:ext cx="184731" cy="369332"/>
          </a:xfrm>
          <a:prstGeom prst="rect">
            <a:avLst/>
          </a:prstGeom>
          <a:noFill/>
        </p:spPr>
        <p:txBody>
          <a:bodyPr wrap="none" rtlCol="0">
            <a:spAutoFit/>
          </a:bodyPr>
          <a:lstStyle/>
          <a:p>
            <a:endParaRPr lang="de-DE" dirty="0"/>
          </a:p>
        </p:txBody>
      </p:sp>
      <p:sp>
        <p:nvSpPr>
          <p:cNvPr id="3" name="Textplatzhalter 2">
            <a:extLst>
              <a:ext uri="{FF2B5EF4-FFF2-40B4-BE49-F238E27FC236}">
                <a16:creationId xmlns:a16="http://schemas.microsoft.com/office/drawing/2014/main" id="{A42086D3-C319-4A27-82D0-0B7E179FD297}"/>
              </a:ext>
            </a:extLst>
          </p:cNvPr>
          <p:cNvSpPr>
            <a:spLocks noGrp="1"/>
          </p:cNvSpPr>
          <p:nvPr>
            <p:ph type="body" sz="quarter" idx="10" hasCustomPrompt="1"/>
          </p:nvPr>
        </p:nvSpPr>
        <p:spPr>
          <a:xfrm>
            <a:off x="628650" y="899587"/>
            <a:ext cx="6858000" cy="2019300"/>
          </a:xfrm>
          <a:prstGeom prst="rect">
            <a:avLst/>
          </a:prstGeom>
        </p:spPr>
        <p:txBody>
          <a:bodyPr anchor="b"/>
          <a:lstStyle>
            <a:lvl1pPr marL="0" indent="0">
              <a:buNone/>
              <a:defRPr sz="4500" b="1">
                <a:solidFill>
                  <a:schemeClr val="bg1"/>
                </a:solidFill>
              </a:defRPr>
            </a:lvl1pPr>
          </a:lstStyle>
          <a:p>
            <a:pPr lvl="0"/>
            <a:r>
              <a:rPr lang="de-DE" dirty="0"/>
              <a:t>Titel Headline groß</a:t>
            </a:r>
          </a:p>
        </p:txBody>
      </p:sp>
      <p:sp>
        <p:nvSpPr>
          <p:cNvPr id="5" name="Textplatzhalter 4">
            <a:extLst>
              <a:ext uri="{FF2B5EF4-FFF2-40B4-BE49-F238E27FC236}">
                <a16:creationId xmlns:a16="http://schemas.microsoft.com/office/drawing/2014/main" id="{ED61D821-B806-4699-AAE6-9FA19D19620A}"/>
              </a:ext>
            </a:extLst>
          </p:cNvPr>
          <p:cNvSpPr>
            <a:spLocks noGrp="1"/>
          </p:cNvSpPr>
          <p:nvPr>
            <p:ph type="body" sz="quarter" idx="11" hasCustomPrompt="1"/>
          </p:nvPr>
        </p:nvSpPr>
        <p:spPr>
          <a:xfrm>
            <a:off x="630456" y="2998140"/>
            <a:ext cx="6858000" cy="1379537"/>
          </a:xfrm>
          <a:prstGeom prst="rect">
            <a:avLst/>
          </a:prstGeom>
        </p:spPr>
        <p:txBody>
          <a:bodyPr/>
          <a:lstStyle>
            <a:lvl1pPr marL="0" indent="0">
              <a:buNone/>
              <a:defRPr sz="1800">
                <a:solidFill>
                  <a:schemeClr val="bg1"/>
                </a:solidFill>
              </a:defRPr>
            </a:lvl1pPr>
          </a:lstStyle>
          <a:p>
            <a:pPr lvl="0"/>
            <a:r>
              <a:rPr lang="de-DE" dirty="0" err="1"/>
              <a:t>Subline</a:t>
            </a:r>
            <a:r>
              <a:rPr lang="de-DE" dirty="0"/>
              <a:t> Beschreibung der Präsentation</a:t>
            </a:r>
          </a:p>
        </p:txBody>
      </p:sp>
      <p:pic>
        <p:nvPicPr>
          <p:cNvPr id="10" name="Grafik 9">
            <a:extLst>
              <a:ext uri="{FF2B5EF4-FFF2-40B4-BE49-F238E27FC236}">
                <a16:creationId xmlns:a16="http://schemas.microsoft.com/office/drawing/2014/main" id="{8B9AB9BC-6837-4046-B73B-4AA2B4D5FC0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77641" y="227111"/>
            <a:ext cx="1172314" cy="360000"/>
          </a:xfrm>
          <a:prstGeom prst="rect">
            <a:avLst/>
          </a:prstGeom>
        </p:spPr>
      </p:pic>
    </p:spTree>
    <p:extLst>
      <p:ext uri="{BB962C8B-B14F-4D97-AF65-F5344CB8AC3E}">
        <p14:creationId xmlns:p14="http://schemas.microsoft.com/office/powerpoint/2010/main" val="919211183"/>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cxnSp>
        <p:nvCxnSpPr>
          <p:cNvPr id="11" name="Gerade Verbindung 14">
            <a:extLst>
              <a:ext uri="{FF2B5EF4-FFF2-40B4-BE49-F238E27FC236}">
                <a16:creationId xmlns:a16="http://schemas.microsoft.com/office/drawing/2014/main" id="{66ADEF00-AC35-4472-BC2B-0AF69CBCF6B1}"/>
              </a:ext>
            </a:extLst>
          </p:cNvPr>
          <p:cNvCxnSpPr>
            <a:cxnSpLocks/>
          </p:cNvCxnSpPr>
          <p:nvPr userDrawn="1"/>
        </p:nvCxnSpPr>
        <p:spPr>
          <a:xfrm>
            <a:off x="441214" y="5410729"/>
            <a:ext cx="8344011" cy="264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Datumsplatzhalter 16">
            <a:extLst>
              <a:ext uri="{FF2B5EF4-FFF2-40B4-BE49-F238E27FC236}">
                <a16:creationId xmlns:a16="http://schemas.microsoft.com/office/drawing/2014/main" id="{3E3D4385-84EB-49CD-A5D3-0F65214DA276}"/>
              </a:ext>
            </a:extLst>
          </p:cNvPr>
          <p:cNvSpPr>
            <a:spLocks noGrp="1"/>
          </p:cNvSpPr>
          <p:nvPr>
            <p:ph type="dt" sz="half" idx="10"/>
          </p:nvPr>
        </p:nvSpPr>
        <p:spPr>
          <a:xfrm>
            <a:off x="358775" y="5410729"/>
            <a:ext cx="2057400" cy="304271"/>
          </a:xfrm>
          <a:prstGeom prst="rect">
            <a:avLst/>
          </a:prstGeom>
        </p:spPr>
        <p:txBody>
          <a:bodyPr/>
          <a:lstStyle/>
          <a:p>
            <a:fld id="{6D14A3B1-874B-5B44-971B-BB093A84C6C2}" type="datetime1">
              <a:rPr lang="de-DE" smtClean="0"/>
              <a:t>31.08.2023</a:t>
            </a:fld>
            <a:endParaRPr lang="de-DE" dirty="0"/>
          </a:p>
        </p:txBody>
      </p:sp>
      <p:sp>
        <p:nvSpPr>
          <p:cNvPr id="14" name="Foliennummernplatzhalter 18">
            <a:extLst>
              <a:ext uri="{FF2B5EF4-FFF2-40B4-BE49-F238E27FC236}">
                <a16:creationId xmlns:a16="http://schemas.microsoft.com/office/drawing/2014/main" id="{00D55CF8-D151-4A99-9A86-0BADAA93AABF}"/>
              </a:ext>
            </a:extLst>
          </p:cNvPr>
          <p:cNvSpPr>
            <a:spLocks noGrp="1"/>
          </p:cNvSpPr>
          <p:nvPr>
            <p:ph type="sldNum" sz="quarter" idx="12"/>
          </p:nvPr>
        </p:nvSpPr>
        <p:spPr>
          <a:xfrm>
            <a:off x="6569537" y="5413375"/>
            <a:ext cx="2215688" cy="304271"/>
          </a:xfrm>
          <a:prstGeom prst="rect">
            <a:avLst/>
          </a:prstGeom>
        </p:spPr>
        <p:txBody>
          <a:bodyPr/>
          <a:lstStyle/>
          <a:p>
            <a:fld id="{E5607CED-D545-0D4C-A214-D96E27090DB2}" type="slidenum">
              <a:rPr lang="de-DE" smtClean="0"/>
              <a:pPr/>
              <a:t>‹Nr.›</a:t>
            </a:fld>
            <a:endParaRPr lang="de-DE" dirty="0"/>
          </a:p>
        </p:txBody>
      </p:sp>
      <p:sp>
        <p:nvSpPr>
          <p:cNvPr id="4" name="Inhaltsplatzhalter 3">
            <a:extLst>
              <a:ext uri="{FF2B5EF4-FFF2-40B4-BE49-F238E27FC236}">
                <a16:creationId xmlns:a16="http://schemas.microsoft.com/office/drawing/2014/main" id="{E2407D46-1574-47B5-BA7E-023F41030364}"/>
              </a:ext>
            </a:extLst>
          </p:cNvPr>
          <p:cNvSpPr>
            <a:spLocks noGrp="1"/>
          </p:cNvSpPr>
          <p:nvPr>
            <p:ph sz="quarter" idx="13" hasCustomPrompt="1"/>
          </p:nvPr>
        </p:nvSpPr>
        <p:spPr>
          <a:xfrm>
            <a:off x="381000" y="333163"/>
            <a:ext cx="7886700" cy="474663"/>
          </a:xfrm>
          <a:prstGeom prst="rect">
            <a:avLst/>
          </a:prstGeom>
        </p:spPr>
        <p:txBody>
          <a:bodyPr/>
          <a:lstStyle>
            <a:lvl1pPr marL="0" indent="0">
              <a:buNone/>
              <a:defRPr sz="2400" b="1"/>
            </a:lvl1pPr>
          </a:lstStyle>
          <a:p>
            <a:pPr lvl="0"/>
            <a:r>
              <a:rPr lang="de-DE" dirty="0"/>
              <a:t>Headline zur Folie groß</a:t>
            </a:r>
          </a:p>
        </p:txBody>
      </p:sp>
      <p:sp>
        <p:nvSpPr>
          <p:cNvPr id="17" name="Textplatzhalter 16">
            <a:extLst>
              <a:ext uri="{FF2B5EF4-FFF2-40B4-BE49-F238E27FC236}">
                <a16:creationId xmlns:a16="http://schemas.microsoft.com/office/drawing/2014/main" id="{B8F7E863-310D-46A0-9E52-931A3E8550C9}"/>
              </a:ext>
            </a:extLst>
          </p:cNvPr>
          <p:cNvSpPr>
            <a:spLocks noGrp="1"/>
          </p:cNvSpPr>
          <p:nvPr>
            <p:ph type="body" sz="quarter" idx="16" hasCustomPrompt="1"/>
          </p:nvPr>
        </p:nvSpPr>
        <p:spPr>
          <a:xfrm>
            <a:off x="381000" y="1541170"/>
            <a:ext cx="7651750" cy="2486025"/>
          </a:xfrm>
          <a:prstGeom prst="rect">
            <a:avLst/>
          </a:prstGeom>
        </p:spPr>
        <p:txBody>
          <a:bodyPr/>
          <a:lstStyle>
            <a:lvl1pPr>
              <a:defRPr sz="1300"/>
            </a:lvl1pPr>
          </a:lstStyle>
          <a:p>
            <a:pPr lvl="0"/>
            <a:r>
              <a:rPr lang="de-DE" dirty="0" err="1"/>
              <a:t>Bulletpoint</a:t>
            </a:r>
            <a:r>
              <a:rPr lang="de-DE" dirty="0"/>
              <a:t> Beispiel mit Platzhalter kann hier stehen</a:t>
            </a:r>
          </a:p>
          <a:p>
            <a:pPr lvl="0"/>
            <a:r>
              <a:rPr lang="de-DE" dirty="0" err="1"/>
              <a:t>Bulletpoint</a:t>
            </a:r>
            <a:r>
              <a:rPr lang="de-DE" dirty="0"/>
              <a:t> Beispiel mit Platzhalter kann hier stehen</a:t>
            </a:r>
          </a:p>
        </p:txBody>
      </p:sp>
      <p:sp>
        <p:nvSpPr>
          <p:cNvPr id="8" name="Textplatzhalter 7">
            <a:extLst>
              <a:ext uri="{FF2B5EF4-FFF2-40B4-BE49-F238E27FC236}">
                <a16:creationId xmlns:a16="http://schemas.microsoft.com/office/drawing/2014/main" id="{63C31953-DDB2-4FB4-8686-1E5CEDD993A6}"/>
              </a:ext>
            </a:extLst>
          </p:cNvPr>
          <p:cNvSpPr>
            <a:spLocks noGrp="1"/>
          </p:cNvSpPr>
          <p:nvPr>
            <p:ph type="body" sz="quarter" idx="17" hasCustomPrompt="1"/>
          </p:nvPr>
        </p:nvSpPr>
        <p:spPr>
          <a:xfrm>
            <a:off x="381000" y="944836"/>
            <a:ext cx="7651750" cy="474663"/>
          </a:xfrm>
          <a:prstGeom prst="rect">
            <a:avLst/>
          </a:prstGeom>
        </p:spPr>
        <p:txBody>
          <a:bodyPr/>
          <a:lstStyle>
            <a:lvl1pPr marL="0" indent="0">
              <a:buFontTx/>
              <a:buNone/>
              <a:defRPr sz="1700"/>
            </a:lvl1pPr>
          </a:lstStyle>
          <a:p>
            <a:pPr lvl="0"/>
            <a:r>
              <a:rPr lang="de-DE" dirty="0"/>
              <a:t>Headline </a:t>
            </a:r>
            <a:r>
              <a:rPr lang="de-DE" dirty="0" err="1"/>
              <a:t>Contentbereich</a:t>
            </a:r>
            <a:r>
              <a:rPr lang="de-DE" dirty="0"/>
              <a:t> groß</a:t>
            </a:r>
          </a:p>
        </p:txBody>
      </p:sp>
      <p:sp>
        <p:nvSpPr>
          <p:cNvPr id="15" name="Footer Placeholder 4">
            <a:extLst>
              <a:ext uri="{FF2B5EF4-FFF2-40B4-BE49-F238E27FC236}">
                <a16:creationId xmlns:a16="http://schemas.microsoft.com/office/drawing/2014/main" id="{6DAAE0EC-8540-354A-89C0-9D6880CF57F4}"/>
              </a:ext>
            </a:extLst>
          </p:cNvPr>
          <p:cNvSpPr>
            <a:spLocks noGrp="1"/>
          </p:cNvSpPr>
          <p:nvPr>
            <p:ph type="ftr" sz="quarter" idx="3"/>
          </p:nvPr>
        </p:nvSpPr>
        <p:spPr>
          <a:xfrm>
            <a:off x="2494635" y="5410729"/>
            <a:ext cx="4022018" cy="304271"/>
          </a:xfrm>
          <a:prstGeom prst="rect">
            <a:avLst/>
          </a:prstGeom>
        </p:spPr>
        <p:txBody>
          <a:bodyPr anchor="ctr" anchorCtr="0"/>
          <a:lstStyle>
            <a:lvl1pPr algn="ctr">
              <a:defRPr sz="800">
                <a:solidFill>
                  <a:schemeClr val="tx1"/>
                </a:solidFill>
                <a:latin typeface="Arial" panose="020B0604020202020204" pitchFamily="34" charset="0"/>
                <a:cs typeface="Arial" panose="020B0604020202020204" pitchFamily="34" charset="0"/>
              </a:defRPr>
            </a:lvl1pPr>
          </a:lstStyle>
          <a:p>
            <a:r>
              <a:rPr lang="de-DE" b="1" dirty="0"/>
              <a:t>ENNI-Unternehmensgruppe </a:t>
            </a:r>
            <a:r>
              <a:rPr lang="de-DE" dirty="0"/>
              <a:t>| Unternehmenspräsentation</a:t>
            </a:r>
          </a:p>
        </p:txBody>
      </p:sp>
    </p:spTree>
    <p:extLst>
      <p:ext uri="{BB962C8B-B14F-4D97-AF65-F5344CB8AC3E}">
        <p14:creationId xmlns:p14="http://schemas.microsoft.com/office/powerpoint/2010/main" val="811329632"/>
      </p:ext>
    </p:extLst>
  </p:cSld>
  <p:clrMapOvr>
    <a:masterClrMapping/>
  </p:clrMapOvr>
  <p:extLst>
    <p:ext uri="{DCECCB84-F9BA-43D5-87BE-67443E8EF086}">
      <p15:sldGuideLst xmlns:p15="http://schemas.microsoft.com/office/powerpoint/2012/main">
        <p15:guide id="1" orient="horz" pos="1800" userDrawn="1">
          <p15:clr>
            <a:srgbClr val="FBAE40"/>
          </p15:clr>
        </p15:guide>
        <p15:guide id="2" pos="2880" userDrawn="1">
          <p15:clr>
            <a:srgbClr val="FBAE40"/>
          </p15:clr>
        </p15:guide>
        <p15:guide id="3" pos="226" userDrawn="1">
          <p15:clr>
            <a:srgbClr val="FBAE40"/>
          </p15:clr>
        </p15:guide>
        <p15:guide id="4" orient="horz" pos="190" userDrawn="1">
          <p15:clr>
            <a:srgbClr val="FBAE40"/>
          </p15:clr>
        </p15:guide>
        <p15:guide id="5" pos="5534" userDrawn="1">
          <p15:clr>
            <a:srgbClr val="FBAE40"/>
          </p15:clr>
        </p15:guide>
        <p15:guide id="6" orient="horz" pos="341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el + Subtitel und Inhalt">
    <p:spTree>
      <p:nvGrpSpPr>
        <p:cNvPr id="1" name=""/>
        <p:cNvGrpSpPr/>
        <p:nvPr/>
      </p:nvGrpSpPr>
      <p:grpSpPr>
        <a:xfrm>
          <a:off x="0" y="0"/>
          <a:ext cx="0" cy="0"/>
          <a:chOff x="0" y="0"/>
          <a:chExt cx="0" cy="0"/>
        </a:xfrm>
      </p:grpSpPr>
      <p:cxnSp>
        <p:nvCxnSpPr>
          <p:cNvPr id="10" name="Gerade Verbindung 3">
            <a:extLst>
              <a:ext uri="{FF2B5EF4-FFF2-40B4-BE49-F238E27FC236}">
                <a16:creationId xmlns:a16="http://schemas.microsoft.com/office/drawing/2014/main" id="{C46BE76C-1765-4B05-917E-EEFAC0E8842C}"/>
              </a:ext>
            </a:extLst>
          </p:cNvPr>
          <p:cNvCxnSpPr>
            <a:cxnSpLocks/>
          </p:cNvCxnSpPr>
          <p:nvPr userDrawn="1"/>
        </p:nvCxnSpPr>
        <p:spPr>
          <a:xfrm>
            <a:off x="441214" y="807827"/>
            <a:ext cx="829993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Gerade Verbindung 14">
            <a:extLst>
              <a:ext uri="{FF2B5EF4-FFF2-40B4-BE49-F238E27FC236}">
                <a16:creationId xmlns:a16="http://schemas.microsoft.com/office/drawing/2014/main" id="{66ADEF00-AC35-4472-BC2B-0AF69CBCF6B1}"/>
              </a:ext>
            </a:extLst>
          </p:cNvPr>
          <p:cNvCxnSpPr>
            <a:cxnSpLocks/>
          </p:cNvCxnSpPr>
          <p:nvPr userDrawn="1"/>
        </p:nvCxnSpPr>
        <p:spPr>
          <a:xfrm>
            <a:off x="441214" y="5410729"/>
            <a:ext cx="829993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Datumsplatzhalter 16">
            <a:extLst>
              <a:ext uri="{FF2B5EF4-FFF2-40B4-BE49-F238E27FC236}">
                <a16:creationId xmlns:a16="http://schemas.microsoft.com/office/drawing/2014/main" id="{3E3D4385-84EB-49CD-A5D3-0F65214DA276}"/>
              </a:ext>
            </a:extLst>
          </p:cNvPr>
          <p:cNvSpPr>
            <a:spLocks noGrp="1"/>
          </p:cNvSpPr>
          <p:nvPr>
            <p:ph type="dt" sz="half" idx="10"/>
          </p:nvPr>
        </p:nvSpPr>
        <p:spPr>
          <a:xfrm>
            <a:off x="340886" y="5410729"/>
            <a:ext cx="2057400" cy="304271"/>
          </a:xfrm>
          <a:prstGeom prst="rect">
            <a:avLst/>
          </a:prstGeom>
        </p:spPr>
        <p:txBody>
          <a:bodyPr/>
          <a:lstStyle/>
          <a:p>
            <a:fld id="{6D14A3B1-874B-5B44-971B-BB093A84C6C2}" type="datetime1">
              <a:rPr lang="de-DE" smtClean="0"/>
              <a:t>31.08.2023</a:t>
            </a:fld>
            <a:endParaRPr lang="de-DE" dirty="0"/>
          </a:p>
        </p:txBody>
      </p:sp>
      <p:sp>
        <p:nvSpPr>
          <p:cNvPr id="14" name="Foliennummernplatzhalter 18">
            <a:extLst>
              <a:ext uri="{FF2B5EF4-FFF2-40B4-BE49-F238E27FC236}">
                <a16:creationId xmlns:a16="http://schemas.microsoft.com/office/drawing/2014/main" id="{00D55CF8-D151-4A99-9A86-0BADAA93AABF}"/>
              </a:ext>
            </a:extLst>
          </p:cNvPr>
          <p:cNvSpPr>
            <a:spLocks noGrp="1"/>
          </p:cNvSpPr>
          <p:nvPr>
            <p:ph type="sldNum" sz="quarter" idx="12"/>
          </p:nvPr>
        </p:nvSpPr>
        <p:spPr>
          <a:xfrm>
            <a:off x="6464344" y="5410729"/>
            <a:ext cx="2364346" cy="304271"/>
          </a:xfrm>
          <a:prstGeom prst="rect">
            <a:avLst/>
          </a:prstGeom>
        </p:spPr>
        <p:txBody>
          <a:bodyPr/>
          <a:lstStyle/>
          <a:p>
            <a:fld id="{E5607CED-D545-0D4C-A214-D96E27090DB2}" type="slidenum">
              <a:rPr lang="de-DE" smtClean="0"/>
              <a:pPr/>
              <a:t>‹Nr.›</a:t>
            </a:fld>
            <a:endParaRPr lang="de-DE" dirty="0"/>
          </a:p>
        </p:txBody>
      </p:sp>
      <p:sp>
        <p:nvSpPr>
          <p:cNvPr id="17" name="Textplatzhalter 16">
            <a:extLst>
              <a:ext uri="{FF2B5EF4-FFF2-40B4-BE49-F238E27FC236}">
                <a16:creationId xmlns:a16="http://schemas.microsoft.com/office/drawing/2014/main" id="{B8F7E863-310D-46A0-9E52-931A3E8550C9}"/>
              </a:ext>
            </a:extLst>
          </p:cNvPr>
          <p:cNvSpPr>
            <a:spLocks noGrp="1"/>
          </p:cNvSpPr>
          <p:nvPr>
            <p:ph type="body" sz="quarter" idx="16" hasCustomPrompt="1"/>
          </p:nvPr>
        </p:nvSpPr>
        <p:spPr>
          <a:xfrm>
            <a:off x="381000" y="1541170"/>
            <a:ext cx="7651750" cy="2486025"/>
          </a:xfrm>
          <a:prstGeom prst="rect">
            <a:avLst/>
          </a:prstGeom>
        </p:spPr>
        <p:txBody>
          <a:bodyPr/>
          <a:lstStyle>
            <a:lvl1pPr>
              <a:defRPr sz="1300"/>
            </a:lvl1pPr>
          </a:lstStyle>
          <a:p>
            <a:pPr lvl="0"/>
            <a:r>
              <a:rPr lang="de-DE" dirty="0" err="1"/>
              <a:t>Bulletpoint</a:t>
            </a:r>
            <a:r>
              <a:rPr lang="de-DE" dirty="0"/>
              <a:t> Beispiel mit Platzhalter kann hier stehen</a:t>
            </a:r>
          </a:p>
          <a:p>
            <a:pPr lvl="0"/>
            <a:r>
              <a:rPr lang="de-DE" dirty="0" err="1"/>
              <a:t>Bulletpoint</a:t>
            </a:r>
            <a:r>
              <a:rPr lang="de-DE" dirty="0"/>
              <a:t> Beispiel mit Platzhalter kann hier stehen</a:t>
            </a:r>
          </a:p>
        </p:txBody>
      </p:sp>
      <p:sp>
        <p:nvSpPr>
          <p:cNvPr id="8" name="Textplatzhalter 7">
            <a:extLst>
              <a:ext uri="{FF2B5EF4-FFF2-40B4-BE49-F238E27FC236}">
                <a16:creationId xmlns:a16="http://schemas.microsoft.com/office/drawing/2014/main" id="{63C31953-DDB2-4FB4-8686-1E5CEDD993A6}"/>
              </a:ext>
            </a:extLst>
          </p:cNvPr>
          <p:cNvSpPr>
            <a:spLocks noGrp="1"/>
          </p:cNvSpPr>
          <p:nvPr>
            <p:ph type="body" sz="quarter" idx="17" hasCustomPrompt="1"/>
          </p:nvPr>
        </p:nvSpPr>
        <p:spPr>
          <a:xfrm>
            <a:off x="381000" y="944836"/>
            <a:ext cx="7651750" cy="474663"/>
          </a:xfrm>
          <a:prstGeom prst="rect">
            <a:avLst/>
          </a:prstGeom>
        </p:spPr>
        <p:txBody>
          <a:bodyPr/>
          <a:lstStyle>
            <a:lvl1pPr marL="0" indent="0">
              <a:buFontTx/>
              <a:buNone/>
              <a:defRPr sz="1700"/>
            </a:lvl1pPr>
          </a:lstStyle>
          <a:p>
            <a:pPr lvl="0"/>
            <a:r>
              <a:rPr lang="de-DE" dirty="0"/>
              <a:t>Headline </a:t>
            </a:r>
            <a:r>
              <a:rPr lang="de-DE" dirty="0" err="1"/>
              <a:t>Contentbereich</a:t>
            </a:r>
            <a:r>
              <a:rPr lang="de-DE" dirty="0"/>
              <a:t> groß</a:t>
            </a:r>
          </a:p>
        </p:txBody>
      </p:sp>
      <p:sp>
        <p:nvSpPr>
          <p:cNvPr id="15" name="Inhaltsplatzhalter 3">
            <a:extLst>
              <a:ext uri="{FF2B5EF4-FFF2-40B4-BE49-F238E27FC236}">
                <a16:creationId xmlns:a16="http://schemas.microsoft.com/office/drawing/2014/main" id="{E928526E-52EB-4CA3-8D2D-2209DF2C9643}"/>
              </a:ext>
            </a:extLst>
          </p:cNvPr>
          <p:cNvSpPr>
            <a:spLocks noGrp="1"/>
          </p:cNvSpPr>
          <p:nvPr>
            <p:ph sz="quarter" idx="18" hasCustomPrompt="1"/>
          </p:nvPr>
        </p:nvSpPr>
        <p:spPr>
          <a:xfrm>
            <a:off x="381000" y="120781"/>
            <a:ext cx="7886700" cy="464444"/>
          </a:xfrm>
          <a:prstGeom prst="rect">
            <a:avLst/>
          </a:prstGeom>
        </p:spPr>
        <p:txBody>
          <a:bodyPr/>
          <a:lstStyle>
            <a:lvl1pPr marL="0" indent="0">
              <a:buNone/>
              <a:defRPr sz="1400" b="1"/>
            </a:lvl1pPr>
          </a:lstStyle>
          <a:p>
            <a:pPr lvl="0"/>
            <a:r>
              <a:rPr lang="de-DE" dirty="0"/>
              <a:t>Headline zur Folie klein</a:t>
            </a:r>
          </a:p>
        </p:txBody>
      </p:sp>
      <p:sp>
        <p:nvSpPr>
          <p:cNvPr id="16" name="Inhaltsplatzhalter 3">
            <a:extLst>
              <a:ext uri="{FF2B5EF4-FFF2-40B4-BE49-F238E27FC236}">
                <a16:creationId xmlns:a16="http://schemas.microsoft.com/office/drawing/2014/main" id="{58B1997B-142D-4997-BBD5-FCCC56723309}"/>
              </a:ext>
            </a:extLst>
          </p:cNvPr>
          <p:cNvSpPr>
            <a:spLocks noGrp="1"/>
          </p:cNvSpPr>
          <p:nvPr>
            <p:ph sz="quarter" idx="13" hasCustomPrompt="1"/>
          </p:nvPr>
        </p:nvSpPr>
        <p:spPr>
          <a:xfrm>
            <a:off x="381000" y="379459"/>
            <a:ext cx="7886700" cy="474663"/>
          </a:xfrm>
          <a:prstGeom prst="rect">
            <a:avLst/>
          </a:prstGeom>
        </p:spPr>
        <p:txBody>
          <a:bodyPr/>
          <a:lstStyle>
            <a:lvl1pPr marL="0" indent="0">
              <a:buNone/>
              <a:defRPr sz="2000" b="1"/>
            </a:lvl1pPr>
          </a:lstStyle>
          <a:p>
            <a:pPr lvl="0"/>
            <a:r>
              <a:rPr lang="de-DE" dirty="0"/>
              <a:t>Subheadline zur Folie groß</a:t>
            </a:r>
          </a:p>
        </p:txBody>
      </p:sp>
      <p:sp>
        <p:nvSpPr>
          <p:cNvPr id="13" name="Footer Placeholder 4">
            <a:extLst>
              <a:ext uri="{FF2B5EF4-FFF2-40B4-BE49-F238E27FC236}">
                <a16:creationId xmlns:a16="http://schemas.microsoft.com/office/drawing/2014/main" id="{B3822354-0FB8-5944-A261-11B28E64152F}"/>
              </a:ext>
            </a:extLst>
          </p:cNvPr>
          <p:cNvSpPr>
            <a:spLocks noGrp="1"/>
          </p:cNvSpPr>
          <p:nvPr>
            <p:ph type="ftr" sz="quarter" idx="3"/>
          </p:nvPr>
        </p:nvSpPr>
        <p:spPr>
          <a:xfrm>
            <a:off x="2494635" y="5410729"/>
            <a:ext cx="4022018" cy="304271"/>
          </a:xfrm>
          <a:prstGeom prst="rect">
            <a:avLst/>
          </a:prstGeom>
        </p:spPr>
        <p:txBody>
          <a:bodyPr anchor="ctr" anchorCtr="0"/>
          <a:lstStyle>
            <a:lvl1pPr algn="ctr">
              <a:defRPr sz="800">
                <a:solidFill>
                  <a:schemeClr val="tx1"/>
                </a:solidFill>
                <a:latin typeface="Arial" panose="020B0604020202020204" pitchFamily="34" charset="0"/>
                <a:cs typeface="Arial" panose="020B0604020202020204" pitchFamily="34" charset="0"/>
              </a:defRPr>
            </a:lvl1pPr>
          </a:lstStyle>
          <a:p>
            <a:r>
              <a:rPr lang="de-DE" b="1" dirty="0"/>
              <a:t>ENNI-Unternehmensgruppe </a:t>
            </a:r>
            <a:r>
              <a:rPr lang="de-DE" dirty="0"/>
              <a:t>| Unternehmenspräsentation</a:t>
            </a:r>
          </a:p>
        </p:txBody>
      </p:sp>
    </p:spTree>
    <p:extLst>
      <p:ext uri="{BB962C8B-B14F-4D97-AF65-F5344CB8AC3E}">
        <p14:creationId xmlns:p14="http://schemas.microsoft.com/office/powerpoint/2010/main" val="22869041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ild (quer) und Inhalt">
    <p:spTree>
      <p:nvGrpSpPr>
        <p:cNvPr id="1" name=""/>
        <p:cNvGrpSpPr/>
        <p:nvPr/>
      </p:nvGrpSpPr>
      <p:grpSpPr>
        <a:xfrm>
          <a:off x="0" y="0"/>
          <a:ext cx="0" cy="0"/>
          <a:chOff x="0" y="0"/>
          <a:chExt cx="0" cy="0"/>
        </a:xfrm>
      </p:grpSpPr>
      <p:sp>
        <p:nvSpPr>
          <p:cNvPr id="13" name="Bildplatzhalter 12">
            <a:extLst>
              <a:ext uri="{FF2B5EF4-FFF2-40B4-BE49-F238E27FC236}">
                <a16:creationId xmlns:a16="http://schemas.microsoft.com/office/drawing/2014/main" id="{F1F33BAA-E928-448B-825C-DECC3A4BE8B9}"/>
              </a:ext>
            </a:extLst>
          </p:cNvPr>
          <p:cNvSpPr>
            <a:spLocks noGrp="1"/>
          </p:cNvSpPr>
          <p:nvPr>
            <p:ph type="pic" sz="quarter" idx="14"/>
          </p:nvPr>
        </p:nvSpPr>
        <p:spPr>
          <a:xfrm>
            <a:off x="10171" y="2050521"/>
            <a:ext cx="6038850" cy="3359150"/>
          </a:xfrm>
          <a:custGeom>
            <a:avLst/>
            <a:gdLst>
              <a:gd name="connsiteX0" fmla="*/ 0 w 6038850"/>
              <a:gd name="connsiteY0" fmla="*/ 0 h 3359150"/>
              <a:gd name="connsiteX1" fmla="*/ 5197282 w 6038850"/>
              <a:gd name="connsiteY1" fmla="*/ 0 h 3359150"/>
              <a:gd name="connsiteX2" fmla="*/ 5197282 w 6038850"/>
              <a:gd name="connsiteY2" fmla="*/ 1818730 h 3359150"/>
              <a:gd name="connsiteX3" fmla="*/ 5205608 w 6038850"/>
              <a:gd name="connsiteY3" fmla="*/ 1818730 h 3359150"/>
              <a:gd name="connsiteX4" fmla="*/ 5205608 w 6038850"/>
              <a:gd name="connsiteY4" fmla="*/ 2065107 h 3359150"/>
              <a:gd name="connsiteX5" fmla="*/ 6038850 w 6038850"/>
              <a:gd name="connsiteY5" fmla="*/ 2065107 h 3359150"/>
              <a:gd name="connsiteX6" fmla="*/ 6038850 w 6038850"/>
              <a:gd name="connsiteY6" fmla="*/ 3359150 h 3359150"/>
              <a:gd name="connsiteX7" fmla="*/ 0 w 6038850"/>
              <a:gd name="connsiteY7" fmla="*/ 3359150 h 3359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38850" h="3359150">
                <a:moveTo>
                  <a:pt x="0" y="0"/>
                </a:moveTo>
                <a:lnTo>
                  <a:pt x="5197282" y="0"/>
                </a:lnTo>
                <a:lnTo>
                  <a:pt x="5197282" y="1818730"/>
                </a:lnTo>
                <a:lnTo>
                  <a:pt x="5205608" y="1818730"/>
                </a:lnTo>
                <a:lnTo>
                  <a:pt x="5205608" y="2065107"/>
                </a:lnTo>
                <a:lnTo>
                  <a:pt x="6038850" y="2065107"/>
                </a:lnTo>
                <a:lnTo>
                  <a:pt x="6038850" y="3359150"/>
                </a:lnTo>
                <a:lnTo>
                  <a:pt x="0" y="3359150"/>
                </a:lnTo>
                <a:close/>
              </a:path>
            </a:pathLst>
          </a:custGeom>
        </p:spPr>
        <p:txBody>
          <a:bodyPr wrap="square">
            <a:noAutofit/>
          </a:bodyPr>
          <a:lstStyle/>
          <a:p>
            <a:endParaRPr lang="de-DE" dirty="0"/>
          </a:p>
        </p:txBody>
      </p:sp>
      <p:sp>
        <p:nvSpPr>
          <p:cNvPr id="12" name="Datumsplatzhalter 16">
            <a:extLst>
              <a:ext uri="{FF2B5EF4-FFF2-40B4-BE49-F238E27FC236}">
                <a16:creationId xmlns:a16="http://schemas.microsoft.com/office/drawing/2014/main" id="{0E430C5A-986F-4C56-87CB-8049271CDA5E}"/>
              </a:ext>
            </a:extLst>
          </p:cNvPr>
          <p:cNvSpPr>
            <a:spLocks noGrp="1"/>
          </p:cNvSpPr>
          <p:nvPr>
            <p:ph type="dt" sz="half" idx="10"/>
          </p:nvPr>
        </p:nvSpPr>
        <p:spPr>
          <a:xfrm>
            <a:off x="340886" y="5410729"/>
            <a:ext cx="2057400" cy="304271"/>
          </a:xfrm>
          <a:prstGeom prst="rect">
            <a:avLst/>
          </a:prstGeom>
        </p:spPr>
        <p:txBody>
          <a:bodyPr/>
          <a:lstStyle/>
          <a:p>
            <a:fld id="{6D14A3B1-874B-5B44-971B-BB093A84C6C2}" type="datetime1">
              <a:rPr lang="de-DE" smtClean="0"/>
              <a:t>31.08.2023</a:t>
            </a:fld>
            <a:endParaRPr lang="de-DE" dirty="0"/>
          </a:p>
        </p:txBody>
      </p:sp>
      <p:sp>
        <p:nvSpPr>
          <p:cNvPr id="14" name="Foliennummernplatzhalter 18">
            <a:extLst>
              <a:ext uri="{FF2B5EF4-FFF2-40B4-BE49-F238E27FC236}">
                <a16:creationId xmlns:a16="http://schemas.microsoft.com/office/drawing/2014/main" id="{AFE438D5-2E0C-46E8-8002-C2F15D46D591}"/>
              </a:ext>
            </a:extLst>
          </p:cNvPr>
          <p:cNvSpPr>
            <a:spLocks noGrp="1"/>
          </p:cNvSpPr>
          <p:nvPr>
            <p:ph type="sldNum" sz="quarter" idx="12"/>
          </p:nvPr>
        </p:nvSpPr>
        <p:spPr>
          <a:xfrm>
            <a:off x="6464344" y="5410729"/>
            <a:ext cx="2364346" cy="304271"/>
          </a:xfrm>
          <a:prstGeom prst="rect">
            <a:avLst/>
          </a:prstGeom>
        </p:spPr>
        <p:txBody>
          <a:bodyPr/>
          <a:lstStyle/>
          <a:p>
            <a:fld id="{E5607CED-D545-0D4C-A214-D96E27090DB2}" type="slidenum">
              <a:rPr lang="de-DE" smtClean="0"/>
              <a:pPr/>
              <a:t>‹Nr.›</a:t>
            </a:fld>
            <a:endParaRPr lang="de-DE" dirty="0"/>
          </a:p>
        </p:txBody>
      </p:sp>
      <p:cxnSp>
        <p:nvCxnSpPr>
          <p:cNvPr id="16" name="Gerade Verbindung 3">
            <a:extLst>
              <a:ext uri="{FF2B5EF4-FFF2-40B4-BE49-F238E27FC236}">
                <a16:creationId xmlns:a16="http://schemas.microsoft.com/office/drawing/2014/main" id="{007F71FE-0DF8-4322-98B8-B522F3B2C7A8}"/>
              </a:ext>
            </a:extLst>
          </p:cNvPr>
          <p:cNvCxnSpPr>
            <a:cxnSpLocks/>
          </p:cNvCxnSpPr>
          <p:nvPr userDrawn="1"/>
        </p:nvCxnSpPr>
        <p:spPr>
          <a:xfrm>
            <a:off x="441214" y="807827"/>
            <a:ext cx="829993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Inhaltsplatzhalter 3">
            <a:extLst>
              <a:ext uri="{FF2B5EF4-FFF2-40B4-BE49-F238E27FC236}">
                <a16:creationId xmlns:a16="http://schemas.microsoft.com/office/drawing/2014/main" id="{6D8090DD-CEAE-4271-9E3F-66D82A22CC12}"/>
              </a:ext>
            </a:extLst>
          </p:cNvPr>
          <p:cNvSpPr>
            <a:spLocks noGrp="1"/>
          </p:cNvSpPr>
          <p:nvPr>
            <p:ph sz="quarter" idx="13" hasCustomPrompt="1"/>
          </p:nvPr>
        </p:nvSpPr>
        <p:spPr>
          <a:xfrm>
            <a:off x="441214" y="333164"/>
            <a:ext cx="7886700" cy="474663"/>
          </a:xfrm>
          <a:prstGeom prst="rect">
            <a:avLst/>
          </a:prstGeom>
        </p:spPr>
        <p:txBody>
          <a:bodyPr/>
          <a:lstStyle>
            <a:lvl1pPr marL="0" indent="0">
              <a:buNone/>
              <a:defRPr sz="2000" b="1"/>
            </a:lvl1pPr>
          </a:lstStyle>
          <a:p>
            <a:pPr lvl="0"/>
            <a:r>
              <a:rPr lang="de-DE" dirty="0"/>
              <a:t>Headline zur Folie klein</a:t>
            </a:r>
          </a:p>
        </p:txBody>
      </p:sp>
      <p:sp>
        <p:nvSpPr>
          <p:cNvPr id="11" name="Rechteck 10">
            <a:extLst>
              <a:ext uri="{FF2B5EF4-FFF2-40B4-BE49-F238E27FC236}">
                <a16:creationId xmlns:a16="http://schemas.microsoft.com/office/drawing/2014/main" id="{C4928266-41A1-4121-BB72-0EE36CEAB73C}"/>
              </a:ext>
            </a:extLst>
          </p:cNvPr>
          <p:cNvSpPr/>
          <p:nvPr userDrawn="1"/>
        </p:nvSpPr>
        <p:spPr>
          <a:xfrm>
            <a:off x="5206502" y="1275390"/>
            <a:ext cx="3501081" cy="284133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2" name="Textplatzhalter 21">
            <a:extLst>
              <a:ext uri="{FF2B5EF4-FFF2-40B4-BE49-F238E27FC236}">
                <a16:creationId xmlns:a16="http://schemas.microsoft.com/office/drawing/2014/main" id="{1C05543F-546E-431F-AA2F-3C18D3B05F3B}"/>
              </a:ext>
            </a:extLst>
          </p:cNvPr>
          <p:cNvSpPr>
            <a:spLocks noGrp="1"/>
          </p:cNvSpPr>
          <p:nvPr>
            <p:ph type="body" sz="quarter" idx="16" hasCustomPrompt="1"/>
          </p:nvPr>
        </p:nvSpPr>
        <p:spPr>
          <a:xfrm>
            <a:off x="5447206" y="1561145"/>
            <a:ext cx="3028950" cy="419100"/>
          </a:xfrm>
          <a:prstGeom prst="rect">
            <a:avLst/>
          </a:prstGeom>
        </p:spPr>
        <p:txBody>
          <a:bodyPr/>
          <a:lstStyle>
            <a:lvl1pPr marL="0" indent="0">
              <a:buNone/>
              <a:defRPr sz="1800">
                <a:solidFill>
                  <a:schemeClr val="bg1"/>
                </a:solidFill>
              </a:defRPr>
            </a:lvl1pPr>
          </a:lstStyle>
          <a:p>
            <a:pPr lvl="0"/>
            <a:r>
              <a:rPr lang="de-DE" dirty="0"/>
              <a:t>Kleine Headline für einen zweizeiligen Text</a:t>
            </a:r>
          </a:p>
        </p:txBody>
      </p:sp>
      <p:sp>
        <p:nvSpPr>
          <p:cNvPr id="9" name="Textplatzhalter 8">
            <a:extLst>
              <a:ext uri="{FF2B5EF4-FFF2-40B4-BE49-F238E27FC236}">
                <a16:creationId xmlns:a16="http://schemas.microsoft.com/office/drawing/2014/main" id="{33F3D20E-6A3B-41F1-8766-39CEF150AB01}"/>
              </a:ext>
            </a:extLst>
          </p:cNvPr>
          <p:cNvSpPr>
            <a:spLocks noGrp="1"/>
          </p:cNvSpPr>
          <p:nvPr>
            <p:ph type="body" sz="quarter" idx="15" hasCustomPrompt="1"/>
          </p:nvPr>
        </p:nvSpPr>
        <p:spPr>
          <a:xfrm>
            <a:off x="5447206" y="2211649"/>
            <a:ext cx="2988804" cy="1808624"/>
          </a:xfrm>
          <a:prstGeom prst="rect">
            <a:avLst/>
          </a:prstGeom>
        </p:spPr>
        <p:txBody>
          <a:bodyPr/>
          <a:lstStyle>
            <a:lvl1pPr marL="0" marR="0" indent="0" algn="l" defTabSz="685800" rtl="0" eaLnBrk="1" fontAlgn="auto" latinLnBrk="0" hangingPunct="1">
              <a:lnSpc>
                <a:spcPct val="125000"/>
              </a:lnSpc>
              <a:spcBef>
                <a:spcPts val="750"/>
              </a:spcBef>
              <a:spcAft>
                <a:spcPts val="0"/>
              </a:spcAft>
              <a:buClrTx/>
              <a:buSzTx/>
              <a:buFont typeface="Arial" panose="020B0604020202020204" pitchFamily="34" charset="0"/>
              <a:buNone/>
              <a:tabLst/>
              <a:defRPr sz="1100">
                <a:solidFill>
                  <a:schemeClr val="bg1"/>
                </a:solidFill>
              </a:defRPr>
            </a:lvl1pPr>
          </a:lstStyle>
          <a:p>
            <a:pPr lvl="0"/>
            <a:r>
              <a:rPr lang="de-DE" dirty="0"/>
              <a:t>Fließtext für einen Mengensatz. An dieser Stelle kann ein etwas längerer Text stehen. Die Inhalte können frei gewählt werden. Dieser Text ist in Arial 11 Punkt gesetzt. Der Zeilenabstand beträgt den Faktor 1,25. Dieser Text sollte nicht länger als die Hälfte der Seite sein. Dabei sollte er im Idealfall ungefähr eine Drittel-Seite lang sein. </a:t>
            </a:r>
          </a:p>
        </p:txBody>
      </p:sp>
      <p:sp>
        <p:nvSpPr>
          <p:cNvPr id="17" name="Footer Placeholder 4">
            <a:extLst>
              <a:ext uri="{FF2B5EF4-FFF2-40B4-BE49-F238E27FC236}">
                <a16:creationId xmlns:a16="http://schemas.microsoft.com/office/drawing/2014/main" id="{865D5A09-5A27-7645-8F5E-51B66726FC04}"/>
              </a:ext>
            </a:extLst>
          </p:cNvPr>
          <p:cNvSpPr>
            <a:spLocks noGrp="1"/>
          </p:cNvSpPr>
          <p:nvPr>
            <p:ph type="ftr" sz="quarter" idx="3"/>
          </p:nvPr>
        </p:nvSpPr>
        <p:spPr>
          <a:xfrm>
            <a:off x="2494635" y="5410729"/>
            <a:ext cx="4022018" cy="304271"/>
          </a:xfrm>
          <a:prstGeom prst="rect">
            <a:avLst/>
          </a:prstGeom>
        </p:spPr>
        <p:txBody>
          <a:bodyPr anchor="ctr" anchorCtr="0"/>
          <a:lstStyle>
            <a:lvl1pPr algn="ctr">
              <a:defRPr sz="800">
                <a:solidFill>
                  <a:schemeClr val="tx1"/>
                </a:solidFill>
                <a:latin typeface="Arial" panose="020B0604020202020204" pitchFamily="34" charset="0"/>
                <a:cs typeface="Arial" panose="020B0604020202020204" pitchFamily="34" charset="0"/>
              </a:defRPr>
            </a:lvl1pPr>
          </a:lstStyle>
          <a:p>
            <a:r>
              <a:rPr lang="de-DE" b="1" dirty="0"/>
              <a:t>ENNI-Unternehmensgruppe </a:t>
            </a:r>
            <a:r>
              <a:rPr lang="de-DE" dirty="0"/>
              <a:t>| Unternehmenspräsentation</a:t>
            </a:r>
          </a:p>
        </p:txBody>
      </p:sp>
    </p:spTree>
    <p:extLst>
      <p:ext uri="{BB962C8B-B14F-4D97-AF65-F5344CB8AC3E}">
        <p14:creationId xmlns:p14="http://schemas.microsoft.com/office/powerpoint/2010/main" val="15776838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ild (hoch) und Inhalt">
    <p:spTree>
      <p:nvGrpSpPr>
        <p:cNvPr id="1" name=""/>
        <p:cNvGrpSpPr/>
        <p:nvPr/>
      </p:nvGrpSpPr>
      <p:grpSpPr>
        <a:xfrm>
          <a:off x="0" y="0"/>
          <a:ext cx="0" cy="0"/>
          <a:chOff x="0" y="0"/>
          <a:chExt cx="0" cy="0"/>
        </a:xfrm>
      </p:grpSpPr>
      <p:sp>
        <p:nvSpPr>
          <p:cNvPr id="12" name="Datumsplatzhalter 16">
            <a:extLst>
              <a:ext uri="{FF2B5EF4-FFF2-40B4-BE49-F238E27FC236}">
                <a16:creationId xmlns:a16="http://schemas.microsoft.com/office/drawing/2014/main" id="{0E430C5A-986F-4C56-87CB-8049271CDA5E}"/>
              </a:ext>
            </a:extLst>
          </p:cNvPr>
          <p:cNvSpPr>
            <a:spLocks noGrp="1"/>
          </p:cNvSpPr>
          <p:nvPr>
            <p:ph type="dt" sz="half" idx="10"/>
          </p:nvPr>
        </p:nvSpPr>
        <p:spPr>
          <a:xfrm>
            <a:off x="340886" y="5410729"/>
            <a:ext cx="2057400" cy="304271"/>
          </a:xfrm>
          <a:prstGeom prst="rect">
            <a:avLst/>
          </a:prstGeom>
        </p:spPr>
        <p:txBody>
          <a:bodyPr/>
          <a:lstStyle/>
          <a:p>
            <a:fld id="{6D14A3B1-874B-5B44-971B-BB093A84C6C2}" type="datetime1">
              <a:rPr lang="de-DE" smtClean="0"/>
              <a:t>31.08.2023</a:t>
            </a:fld>
            <a:endParaRPr lang="de-DE" dirty="0"/>
          </a:p>
        </p:txBody>
      </p:sp>
      <p:sp>
        <p:nvSpPr>
          <p:cNvPr id="14" name="Foliennummernplatzhalter 18">
            <a:extLst>
              <a:ext uri="{FF2B5EF4-FFF2-40B4-BE49-F238E27FC236}">
                <a16:creationId xmlns:a16="http://schemas.microsoft.com/office/drawing/2014/main" id="{AFE438D5-2E0C-46E8-8002-C2F15D46D591}"/>
              </a:ext>
            </a:extLst>
          </p:cNvPr>
          <p:cNvSpPr>
            <a:spLocks noGrp="1"/>
          </p:cNvSpPr>
          <p:nvPr>
            <p:ph type="sldNum" sz="quarter" idx="12"/>
          </p:nvPr>
        </p:nvSpPr>
        <p:spPr>
          <a:xfrm>
            <a:off x="6464344" y="5410729"/>
            <a:ext cx="2364346" cy="304271"/>
          </a:xfrm>
          <a:prstGeom prst="rect">
            <a:avLst/>
          </a:prstGeom>
        </p:spPr>
        <p:txBody>
          <a:bodyPr/>
          <a:lstStyle/>
          <a:p>
            <a:fld id="{E5607CED-D545-0D4C-A214-D96E27090DB2}" type="slidenum">
              <a:rPr lang="de-DE" smtClean="0"/>
              <a:pPr/>
              <a:t>‹Nr.›</a:t>
            </a:fld>
            <a:endParaRPr lang="de-DE" dirty="0"/>
          </a:p>
        </p:txBody>
      </p:sp>
      <p:cxnSp>
        <p:nvCxnSpPr>
          <p:cNvPr id="16" name="Gerade Verbindung 3">
            <a:extLst>
              <a:ext uri="{FF2B5EF4-FFF2-40B4-BE49-F238E27FC236}">
                <a16:creationId xmlns:a16="http://schemas.microsoft.com/office/drawing/2014/main" id="{007F71FE-0DF8-4322-98B8-B522F3B2C7A8}"/>
              </a:ext>
            </a:extLst>
          </p:cNvPr>
          <p:cNvCxnSpPr>
            <a:cxnSpLocks/>
          </p:cNvCxnSpPr>
          <p:nvPr userDrawn="1"/>
        </p:nvCxnSpPr>
        <p:spPr>
          <a:xfrm>
            <a:off x="441214" y="807827"/>
            <a:ext cx="829993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Inhaltsplatzhalter 3">
            <a:extLst>
              <a:ext uri="{FF2B5EF4-FFF2-40B4-BE49-F238E27FC236}">
                <a16:creationId xmlns:a16="http://schemas.microsoft.com/office/drawing/2014/main" id="{D6A52DD7-3A05-44D6-B1AA-DB172E02FF8F}"/>
              </a:ext>
            </a:extLst>
          </p:cNvPr>
          <p:cNvSpPr>
            <a:spLocks noGrp="1"/>
          </p:cNvSpPr>
          <p:nvPr>
            <p:ph sz="quarter" idx="13" hasCustomPrompt="1"/>
          </p:nvPr>
        </p:nvSpPr>
        <p:spPr>
          <a:xfrm>
            <a:off x="441214" y="331692"/>
            <a:ext cx="7886700" cy="474663"/>
          </a:xfrm>
          <a:prstGeom prst="rect">
            <a:avLst/>
          </a:prstGeom>
        </p:spPr>
        <p:txBody>
          <a:bodyPr/>
          <a:lstStyle>
            <a:lvl1pPr marL="0" indent="0">
              <a:buNone/>
              <a:defRPr sz="2000" b="1"/>
            </a:lvl1pPr>
          </a:lstStyle>
          <a:p>
            <a:pPr lvl="0"/>
            <a:r>
              <a:rPr lang="de-DE" dirty="0"/>
              <a:t>Headline zur Folie klein</a:t>
            </a:r>
          </a:p>
        </p:txBody>
      </p:sp>
      <p:sp>
        <p:nvSpPr>
          <p:cNvPr id="3" name="Bildplatzhalter 2">
            <a:extLst>
              <a:ext uri="{FF2B5EF4-FFF2-40B4-BE49-F238E27FC236}">
                <a16:creationId xmlns:a16="http://schemas.microsoft.com/office/drawing/2014/main" id="{F0503E60-570D-42D6-994E-2BD86AB1BD59}"/>
              </a:ext>
            </a:extLst>
          </p:cNvPr>
          <p:cNvSpPr>
            <a:spLocks noGrp="1"/>
          </p:cNvSpPr>
          <p:nvPr>
            <p:ph type="pic" sz="quarter" idx="14"/>
          </p:nvPr>
        </p:nvSpPr>
        <p:spPr>
          <a:xfrm>
            <a:off x="11330" y="814388"/>
            <a:ext cx="3013075" cy="4595812"/>
          </a:xfrm>
          <a:prstGeom prst="rect">
            <a:avLst/>
          </a:prstGeom>
        </p:spPr>
        <p:txBody>
          <a:bodyPr/>
          <a:lstStyle/>
          <a:p>
            <a:endParaRPr lang="de-DE"/>
          </a:p>
        </p:txBody>
      </p:sp>
      <p:sp>
        <p:nvSpPr>
          <p:cNvPr id="5" name="Textplatzhalter 4">
            <a:extLst>
              <a:ext uri="{FF2B5EF4-FFF2-40B4-BE49-F238E27FC236}">
                <a16:creationId xmlns:a16="http://schemas.microsoft.com/office/drawing/2014/main" id="{DDF8B74C-D65C-4D03-91BA-3A545BD2E026}"/>
              </a:ext>
            </a:extLst>
          </p:cNvPr>
          <p:cNvSpPr>
            <a:spLocks noGrp="1"/>
          </p:cNvSpPr>
          <p:nvPr>
            <p:ph type="body" sz="quarter" idx="15" hasCustomPrompt="1"/>
          </p:nvPr>
        </p:nvSpPr>
        <p:spPr>
          <a:xfrm>
            <a:off x="3911086" y="1018545"/>
            <a:ext cx="4308989" cy="554038"/>
          </a:xfrm>
          <a:prstGeom prst="rect">
            <a:avLst/>
          </a:prstGeom>
        </p:spPr>
        <p:txBody>
          <a:bodyPr/>
          <a:lstStyle>
            <a:lvl1pPr marL="0" indent="0">
              <a:buNone/>
              <a:defRPr sz="1800"/>
            </a:lvl1pPr>
          </a:lstStyle>
          <a:p>
            <a:pPr lvl="0"/>
            <a:r>
              <a:rPr lang="de-DE" dirty="0"/>
              <a:t>Kleine Headline für einen zweizeiligen Text</a:t>
            </a:r>
          </a:p>
        </p:txBody>
      </p:sp>
      <p:sp>
        <p:nvSpPr>
          <p:cNvPr id="7" name="Textplatzhalter 6">
            <a:extLst>
              <a:ext uri="{FF2B5EF4-FFF2-40B4-BE49-F238E27FC236}">
                <a16:creationId xmlns:a16="http://schemas.microsoft.com/office/drawing/2014/main" id="{EE7A78B6-D67A-44C9-A623-ACF4FEA647A9}"/>
              </a:ext>
            </a:extLst>
          </p:cNvPr>
          <p:cNvSpPr>
            <a:spLocks noGrp="1"/>
          </p:cNvSpPr>
          <p:nvPr>
            <p:ph type="body" sz="quarter" idx="16" hasCustomPrompt="1"/>
          </p:nvPr>
        </p:nvSpPr>
        <p:spPr>
          <a:xfrm>
            <a:off x="3906838" y="1666629"/>
            <a:ext cx="4313237" cy="1018695"/>
          </a:xfrm>
          <a:prstGeom prst="rect">
            <a:avLst/>
          </a:prstGeom>
        </p:spPr>
        <p:txBody>
          <a:bodyPr/>
          <a:lstStyle>
            <a:lvl1pPr marL="0" indent="0">
              <a:lnSpc>
                <a:spcPct val="125000"/>
              </a:lnSpc>
              <a:buNone/>
              <a:defRPr sz="1100"/>
            </a:lvl1pPr>
          </a:lstStyle>
          <a:p>
            <a:pPr lvl="0"/>
            <a:r>
              <a:rPr lang="de-DE" dirty="0"/>
              <a:t>Fließtext für einen Mengensatz. An dieser Stelle kann ein etwas längerer Texte stehen. Die Inhalte können frei gewählt werden. Dieser Text ist in Arial 11 Punkt gesetzt. Der Zeilenabstand beträgt den Faktor 1,25.</a:t>
            </a:r>
          </a:p>
        </p:txBody>
      </p:sp>
      <p:sp>
        <p:nvSpPr>
          <p:cNvPr id="13" name="Footer Placeholder 4">
            <a:extLst>
              <a:ext uri="{FF2B5EF4-FFF2-40B4-BE49-F238E27FC236}">
                <a16:creationId xmlns:a16="http://schemas.microsoft.com/office/drawing/2014/main" id="{7B2F2577-149D-544E-BC49-67B163EB8F89}"/>
              </a:ext>
            </a:extLst>
          </p:cNvPr>
          <p:cNvSpPr>
            <a:spLocks noGrp="1"/>
          </p:cNvSpPr>
          <p:nvPr>
            <p:ph type="ftr" sz="quarter" idx="3"/>
          </p:nvPr>
        </p:nvSpPr>
        <p:spPr>
          <a:xfrm>
            <a:off x="2494635" y="5410729"/>
            <a:ext cx="4022018" cy="304271"/>
          </a:xfrm>
          <a:prstGeom prst="rect">
            <a:avLst/>
          </a:prstGeom>
        </p:spPr>
        <p:txBody>
          <a:bodyPr anchor="ctr" anchorCtr="0"/>
          <a:lstStyle>
            <a:lvl1pPr algn="ctr">
              <a:defRPr sz="800">
                <a:solidFill>
                  <a:schemeClr val="tx1"/>
                </a:solidFill>
                <a:latin typeface="Arial" panose="020B0604020202020204" pitchFamily="34" charset="0"/>
                <a:cs typeface="Arial" panose="020B0604020202020204" pitchFamily="34" charset="0"/>
              </a:defRPr>
            </a:lvl1pPr>
          </a:lstStyle>
          <a:p>
            <a:r>
              <a:rPr lang="de-DE" b="1" dirty="0"/>
              <a:t>ENNI-Unternehmensgruppe </a:t>
            </a:r>
            <a:r>
              <a:rPr lang="de-DE" dirty="0"/>
              <a:t>| Unternehmenspräsentation</a:t>
            </a:r>
          </a:p>
        </p:txBody>
      </p:sp>
    </p:spTree>
    <p:extLst>
      <p:ext uri="{BB962C8B-B14F-4D97-AF65-F5344CB8AC3E}">
        <p14:creationId xmlns:p14="http://schemas.microsoft.com/office/powerpoint/2010/main" val="39870812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Endfolie">
    <p:bg>
      <p:bgRef idx="1001">
        <a:schemeClr val="bg1"/>
      </p:bgRef>
    </p:bg>
    <p:spTree>
      <p:nvGrpSpPr>
        <p:cNvPr id="1" name=""/>
        <p:cNvGrpSpPr/>
        <p:nvPr/>
      </p:nvGrpSpPr>
      <p:grpSpPr>
        <a:xfrm>
          <a:off x="0" y="0"/>
          <a:ext cx="0" cy="0"/>
          <a:chOff x="0" y="0"/>
          <a:chExt cx="0" cy="0"/>
        </a:xfrm>
      </p:grpSpPr>
      <p:sp>
        <p:nvSpPr>
          <p:cNvPr id="6" name="Rechteck 5">
            <a:extLst>
              <a:ext uri="{FF2B5EF4-FFF2-40B4-BE49-F238E27FC236}">
                <a16:creationId xmlns:a16="http://schemas.microsoft.com/office/drawing/2014/main" id="{BA815554-F2F3-40A5-ADBA-B58E2FB08263}"/>
              </a:ext>
            </a:extLst>
          </p:cNvPr>
          <p:cNvSpPr/>
          <p:nvPr userDrawn="1"/>
        </p:nvSpPr>
        <p:spPr>
          <a:xfrm>
            <a:off x="0" y="-3784"/>
            <a:ext cx="9144000" cy="5715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 name="Textplatzhalter 2">
            <a:extLst>
              <a:ext uri="{FF2B5EF4-FFF2-40B4-BE49-F238E27FC236}">
                <a16:creationId xmlns:a16="http://schemas.microsoft.com/office/drawing/2014/main" id="{A42086D3-C319-4A27-82D0-0B7E179FD297}"/>
              </a:ext>
            </a:extLst>
          </p:cNvPr>
          <p:cNvSpPr>
            <a:spLocks noGrp="1"/>
          </p:cNvSpPr>
          <p:nvPr>
            <p:ph type="body" sz="quarter" idx="10" hasCustomPrompt="1"/>
          </p:nvPr>
        </p:nvSpPr>
        <p:spPr>
          <a:xfrm>
            <a:off x="628650" y="899587"/>
            <a:ext cx="6858000" cy="2019300"/>
          </a:xfrm>
          <a:prstGeom prst="rect">
            <a:avLst/>
          </a:prstGeom>
        </p:spPr>
        <p:txBody>
          <a:bodyPr anchor="b"/>
          <a:lstStyle>
            <a:lvl1pPr marL="0" indent="0">
              <a:buNone/>
              <a:defRPr sz="4500" b="1">
                <a:solidFill>
                  <a:schemeClr val="bg1"/>
                </a:solidFill>
              </a:defRPr>
            </a:lvl1pPr>
          </a:lstStyle>
          <a:p>
            <a:pPr lvl="0"/>
            <a:r>
              <a:rPr lang="de-DE" dirty="0"/>
              <a:t>Titel Headline groß</a:t>
            </a:r>
          </a:p>
        </p:txBody>
      </p:sp>
      <p:pic>
        <p:nvPicPr>
          <p:cNvPr id="7" name="Grafik 6">
            <a:extLst>
              <a:ext uri="{FF2B5EF4-FFF2-40B4-BE49-F238E27FC236}">
                <a16:creationId xmlns:a16="http://schemas.microsoft.com/office/drawing/2014/main" id="{2443B61A-2E28-4CA4-B1AF-832A6FF389D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77641" y="227111"/>
            <a:ext cx="1172314" cy="360000"/>
          </a:xfrm>
          <a:prstGeom prst="rect">
            <a:avLst/>
          </a:prstGeom>
        </p:spPr>
      </p:pic>
    </p:spTree>
    <p:extLst>
      <p:ext uri="{BB962C8B-B14F-4D97-AF65-F5344CB8AC3E}">
        <p14:creationId xmlns:p14="http://schemas.microsoft.com/office/powerpoint/2010/main" val="4204895409"/>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4_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Inhaltsplatzhalter 2"/>
          <p:cNvSpPr>
            <a:spLocks noGrp="1"/>
          </p:cNvSpPr>
          <p:nvPr>
            <p:ph idx="1"/>
          </p:nvPr>
        </p:nvSpPr>
        <p:spPr>
          <a:xfrm>
            <a:off x="683568" y="1717373"/>
            <a:ext cx="8075612" cy="3300450"/>
          </a:xfrm>
        </p:spPr>
        <p:txBody>
          <a:bodyPr/>
          <a:lstStyle>
            <a:lvl1pPr>
              <a:buClr>
                <a:srgbClr val="314EA3"/>
              </a:buClr>
              <a:defRPr/>
            </a:lvl1pPr>
            <a:lvl2pPr>
              <a:buClr>
                <a:srgbClr val="314EA3"/>
              </a:buClr>
              <a:defRPr/>
            </a:lvl2pPr>
            <a:lvl3pPr>
              <a:buClr>
                <a:srgbClr val="314EA3"/>
              </a:buClr>
              <a:defRPr/>
            </a:lvl3pPr>
            <a:lvl4pPr>
              <a:buClr>
                <a:srgbClr val="314EA3"/>
              </a:buClr>
              <a:defRPr/>
            </a:lvl4pPr>
          </a:lstStyle>
          <a:p>
            <a:pPr lvl="0"/>
            <a:r>
              <a:rPr lang="de-DE" dirty="0"/>
              <a:t>Textmasterformat bearbeiten</a:t>
            </a:r>
          </a:p>
          <a:p>
            <a:pPr lvl="1"/>
            <a:r>
              <a:rPr lang="de-DE" dirty="0"/>
              <a:t>Zweite Ebene</a:t>
            </a:r>
          </a:p>
          <a:p>
            <a:pPr lvl="2"/>
            <a:r>
              <a:rPr lang="de-DE" dirty="0"/>
              <a:t>Dritte Ebene</a:t>
            </a:r>
          </a:p>
          <a:p>
            <a:pPr lvl="3"/>
            <a:r>
              <a:rPr lang="de-DE" dirty="0"/>
              <a:t>Vierte Ebene</a:t>
            </a:r>
          </a:p>
        </p:txBody>
      </p:sp>
      <p:sp>
        <p:nvSpPr>
          <p:cNvPr id="7" name="Textplatzhalter 10"/>
          <p:cNvSpPr>
            <a:spLocks noGrp="1"/>
          </p:cNvSpPr>
          <p:nvPr>
            <p:ph type="body" sz="quarter" idx="15"/>
          </p:nvPr>
        </p:nvSpPr>
        <p:spPr>
          <a:xfrm>
            <a:off x="683568" y="1369243"/>
            <a:ext cx="8100000" cy="450000"/>
          </a:xfrm>
        </p:spPr>
        <p:txBody>
          <a:bodyPr lIns="54000" rIns="54000">
            <a:normAutofit/>
          </a:bodyPr>
          <a:lstStyle>
            <a:lvl1pPr marL="0" indent="0">
              <a:lnSpc>
                <a:spcPts val="2500"/>
              </a:lnSpc>
              <a:buNone/>
              <a:defRPr lang="de-DE" sz="1250" b="1" kern="1200" dirty="0" smtClean="0">
                <a:solidFill>
                  <a:srgbClr val="314EA3"/>
                </a:solidFill>
                <a:latin typeface="Arial" pitchFamily="34" charset="0"/>
                <a:ea typeface="ＭＳ Ｐゴシック" charset="-128"/>
                <a:cs typeface="+mn-cs"/>
              </a:defRPr>
            </a:lvl1pPr>
            <a:lvl2pPr marL="380985" indent="0">
              <a:buNone/>
              <a:defRPr/>
            </a:lvl2pPr>
            <a:lvl3pPr marL="761970" indent="0">
              <a:buNone/>
              <a:defRPr/>
            </a:lvl3pPr>
            <a:lvl4pPr marL="1142954" indent="0">
              <a:buNone/>
              <a:defRPr/>
            </a:lvl4pPr>
            <a:lvl5pPr marL="1523939" indent="0">
              <a:buNone/>
              <a:defRPr/>
            </a:lvl5pPr>
          </a:lstStyle>
          <a:p>
            <a:pPr lvl="0"/>
            <a:r>
              <a:rPr lang="de-DE" dirty="0"/>
              <a:t>Click to edit Master text styles</a:t>
            </a:r>
          </a:p>
        </p:txBody>
      </p:sp>
      <p:sp>
        <p:nvSpPr>
          <p:cNvPr id="5" name="Rectangle 29">
            <a:extLst>
              <a:ext uri="{FF2B5EF4-FFF2-40B4-BE49-F238E27FC236}">
                <a16:creationId xmlns:a16="http://schemas.microsoft.com/office/drawing/2014/main" id="{A03EFE44-DC19-6748-BC76-387FC3DADC07}"/>
              </a:ext>
            </a:extLst>
          </p:cNvPr>
          <p:cNvSpPr>
            <a:spLocks noGrp="1" noChangeArrowheads="1"/>
          </p:cNvSpPr>
          <p:nvPr>
            <p:ph type="dt" sz="half" idx="16"/>
          </p:nvPr>
        </p:nvSpPr>
        <p:spPr>
          <a:ln/>
        </p:spPr>
        <p:txBody>
          <a:bodyPr/>
          <a:lstStyle>
            <a:lvl1pPr>
              <a:defRPr/>
            </a:lvl1pPr>
          </a:lstStyle>
          <a:p>
            <a:pPr>
              <a:defRPr/>
            </a:pPr>
            <a:fld id="{DFA007AA-6AF0-A548-8A18-BB2742C64401}" type="datetime1">
              <a:rPr lang="de-DE" altLang="de-DE"/>
              <a:pPr>
                <a:defRPr/>
              </a:pPr>
              <a:t>31.08.2023</a:t>
            </a:fld>
            <a:endParaRPr lang="de-DE" altLang="de-DE"/>
          </a:p>
        </p:txBody>
      </p:sp>
      <p:sp>
        <p:nvSpPr>
          <p:cNvPr id="6" name="Rectangle 30">
            <a:extLst>
              <a:ext uri="{FF2B5EF4-FFF2-40B4-BE49-F238E27FC236}">
                <a16:creationId xmlns:a16="http://schemas.microsoft.com/office/drawing/2014/main" id="{FBFE8387-9F3D-8148-A982-B99356826288}"/>
              </a:ext>
            </a:extLst>
          </p:cNvPr>
          <p:cNvSpPr>
            <a:spLocks noGrp="1" noChangeArrowheads="1"/>
          </p:cNvSpPr>
          <p:nvPr>
            <p:ph type="ftr" sz="quarter" idx="17"/>
          </p:nvPr>
        </p:nvSpPr>
        <p:spPr>
          <a:ln/>
        </p:spPr>
        <p:txBody>
          <a:bodyPr/>
          <a:lstStyle>
            <a:lvl1pPr>
              <a:defRPr/>
            </a:lvl1pPr>
          </a:lstStyle>
          <a:p>
            <a:pPr>
              <a:defRPr/>
            </a:pPr>
            <a:r>
              <a:rPr lang="de-DE" altLang="de-DE"/>
              <a:t>Die ENNI-Unternehmensgruppe</a:t>
            </a:r>
          </a:p>
        </p:txBody>
      </p:sp>
      <p:sp>
        <p:nvSpPr>
          <p:cNvPr id="8" name="Rectangle 31">
            <a:extLst>
              <a:ext uri="{FF2B5EF4-FFF2-40B4-BE49-F238E27FC236}">
                <a16:creationId xmlns:a16="http://schemas.microsoft.com/office/drawing/2014/main" id="{FC3F00C2-E9DA-884D-9DBC-627CC1DE79DF}"/>
              </a:ext>
            </a:extLst>
          </p:cNvPr>
          <p:cNvSpPr>
            <a:spLocks noGrp="1" noChangeArrowheads="1"/>
          </p:cNvSpPr>
          <p:nvPr>
            <p:ph type="sldNum" sz="quarter" idx="18"/>
          </p:nvPr>
        </p:nvSpPr>
        <p:spPr>
          <a:ln/>
        </p:spPr>
        <p:txBody>
          <a:bodyPr/>
          <a:lstStyle>
            <a:lvl1pPr>
              <a:defRPr/>
            </a:lvl1pPr>
          </a:lstStyle>
          <a:p>
            <a:fld id="{597982FC-8589-8945-B1E0-F3B842B15894}" type="slidenum">
              <a:rPr lang="de-DE" altLang="de-DE"/>
              <a:pPr/>
              <a:t>‹Nr.›</a:t>
            </a:fld>
            <a:endParaRPr lang="de-DE" altLang="de-DE"/>
          </a:p>
        </p:txBody>
      </p:sp>
    </p:spTree>
    <p:extLst>
      <p:ext uri="{BB962C8B-B14F-4D97-AF65-F5344CB8AC3E}">
        <p14:creationId xmlns:p14="http://schemas.microsoft.com/office/powerpoint/2010/main" val="25183124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321704" y="5296959"/>
            <a:ext cx="2057400" cy="304271"/>
          </a:xfrm>
          <a:prstGeom prst="rect">
            <a:avLst/>
          </a:prstGeom>
        </p:spPr>
        <p:txBody>
          <a:bodyPr vert="horz" lIns="91440" tIns="45720" rIns="91440" bIns="45720" rtlCol="0" anchor="ctr"/>
          <a:lstStyle>
            <a:lvl1pPr algn="l">
              <a:defRPr sz="800">
                <a:solidFill>
                  <a:schemeClr val="tx1"/>
                </a:solidFill>
                <a:latin typeface="Arial" panose="020B0604020202020204" pitchFamily="34" charset="0"/>
                <a:cs typeface="Arial" panose="020B0604020202020204" pitchFamily="34" charset="0"/>
              </a:defRPr>
            </a:lvl1pPr>
          </a:lstStyle>
          <a:p>
            <a:fld id="{68CBA40B-1D15-7940-BAC9-1C8AF8C3E412}" type="datetime1">
              <a:rPr lang="de-DE" smtClean="0"/>
              <a:t>31.08.2023</a:t>
            </a:fld>
            <a:endParaRPr lang="de-DE" dirty="0"/>
          </a:p>
        </p:txBody>
      </p:sp>
      <p:sp>
        <p:nvSpPr>
          <p:cNvPr id="6" name="Slide Number Placeholder 5"/>
          <p:cNvSpPr>
            <a:spLocks noGrp="1"/>
          </p:cNvSpPr>
          <p:nvPr>
            <p:ph type="sldNum" sz="quarter" idx="4"/>
          </p:nvPr>
        </p:nvSpPr>
        <p:spPr>
          <a:xfrm>
            <a:off x="6457950" y="5296959"/>
            <a:ext cx="2364346" cy="304271"/>
          </a:xfrm>
          <a:prstGeom prst="rect">
            <a:avLst/>
          </a:prstGeom>
        </p:spPr>
        <p:txBody>
          <a:bodyPr vert="horz" lIns="91440" tIns="45720" rIns="91440" bIns="45720" rtlCol="0" anchor="ctr"/>
          <a:lstStyle>
            <a:lvl1pPr algn="r">
              <a:defRPr sz="800">
                <a:solidFill>
                  <a:schemeClr val="tx1"/>
                </a:solidFill>
                <a:latin typeface="Arial" panose="020B0604020202020204" pitchFamily="34" charset="0"/>
                <a:cs typeface="Arial" panose="020B0604020202020204" pitchFamily="34" charset="0"/>
              </a:defRPr>
            </a:lvl1pPr>
          </a:lstStyle>
          <a:p>
            <a:fld id="{E5607CED-D545-0D4C-A214-D96E27090DB2}" type="slidenum">
              <a:rPr lang="de-DE" smtClean="0"/>
              <a:pPr/>
              <a:t>‹Nr.›</a:t>
            </a:fld>
            <a:endParaRPr lang="de-DE" dirty="0"/>
          </a:p>
        </p:txBody>
      </p:sp>
      <p:pic>
        <p:nvPicPr>
          <p:cNvPr id="7" name="Grafik 6">
            <a:extLst>
              <a:ext uri="{FF2B5EF4-FFF2-40B4-BE49-F238E27FC236}">
                <a16:creationId xmlns:a16="http://schemas.microsoft.com/office/drawing/2014/main" id="{D67E3264-CAAD-9340-AB58-8B8E25870581}"/>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7933828" y="285618"/>
            <a:ext cx="792552" cy="243383"/>
          </a:xfrm>
          <a:prstGeom prst="rect">
            <a:avLst/>
          </a:prstGeom>
        </p:spPr>
      </p:pic>
      <p:sp>
        <p:nvSpPr>
          <p:cNvPr id="2" name="Fußzeilenplatzhalter 1">
            <a:extLst>
              <a:ext uri="{FF2B5EF4-FFF2-40B4-BE49-F238E27FC236}">
                <a16:creationId xmlns:a16="http://schemas.microsoft.com/office/drawing/2014/main" id="{30252B6E-BBDA-8343-8D8D-C66033C8E23E}"/>
              </a:ext>
            </a:extLst>
          </p:cNvPr>
          <p:cNvSpPr>
            <a:spLocks noGrp="1"/>
          </p:cNvSpPr>
          <p:nvPr>
            <p:ph type="ftr" sz="quarter" idx="3"/>
          </p:nvPr>
        </p:nvSpPr>
        <p:spPr>
          <a:xfrm>
            <a:off x="3028950" y="5297488"/>
            <a:ext cx="3086100" cy="303212"/>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Tree>
    <p:extLst>
      <p:ext uri="{BB962C8B-B14F-4D97-AF65-F5344CB8AC3E}">
        <p14:creationId xmlns:p14="http://schemas.microsoft.com/office/powerpoint/2010/main" val="32424296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72" r:id="rId3"/>
    <p:sldLayoutId id="2147483664" r:id="rId4"/>
    <p:sldLayoutId id="2147483670" r:id="rId5"/>
    <p:sldLayoutId id="2147483674" r:id="rId6"/>
    <p:sldLayoutId id="2147483678" r:id="rId7"/>
  </p:sldLayoutIdLst>
  <p:hf hdr="0"/>
  <p:txStyles>
    <p:titleStyle>
      <a:lvl1pPr algn="l" defTabSz="685800" rtl="0" eaLnBrk="1" latinLnBrk="0" hangingPunct="1">
        <a:lnSpc>
          <a:spcPct val="90000"/>
        </a:lnSpc>
        <a:spcBef>
          <a:spcPct val="0"/>
        </a:spcBef>
        <a:buNone/>
        <a:defRPr sz="3300" b="1" i="0" kern="1200">
          <a:solidFill>
            <a:schemeClr val="tx1"/>
          </a:solidFill>
          <a:latin typeface="Arial" panose="020B0604020202020204" pitchFamily="34" charset="0"/>
          <a:ea typeface="+mj-ea"/>
          <a:cs typeface="Arial" panose="020B0604020202020204" pitchFamily="34"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800" userDrawn="1">
          <p15:clr>
            <a:srgbClr val="F26B43"/>
          </p15:clr>
        </p15:guide>
        <p15:guide id="2" pos="2880" userDrawn="1">
          <p15:clr>
            <a:srgbClr val="F26B43"/>
          </p15:clr>
        </p15:guide>
        <p15:guide id="3" orient="horz" pos="3410" userDrawn="1">
          <p15:clr>
            <a:srgbClr val="F26B43"/>
          </p15:clr>
        </p15:guide>
        <p15:guide id="4" orient="horz" pos="190" userDrawn="1">
          <p15:clr>
            <a:srgbClr val="F26B43"/>
          </p15:clr>
        </p15:guide>
        <p15:guide id="5" pos="5534" userDrawn="1">
          <p15:clr>
            <a:srgbClr val="F26B43"/>
          </p15:clr>
        </p15:guide>
        <p15:guide id="6" pos="226"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emf"/></Relationships>
</file>

<file path=ppt/slides/_rels/slide1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emf"/></Relationships>
</file>

<file path=ppt/slides/_rels/slide1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emf"/></Relationships>
</file>

<file path=ppt/slides/_rels/slide1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emf"/></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emf"/></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emf"/></Relationships>
</file>

<file path=ppt/slides/_rels/slide17.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emf"/><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18.xml.rels><?xml version="1.0" encoding="UTF-8" standalone="yes"?>
<Relationships xmlns="http://schemas.openxmlformats.org/package/2006/relationships"><Relationship Id="rId8" Type="http://schemas.openxmlformats.org/officeDocument/2006/relationships/image" Target="../media/image24.emf"/><Relationship Id="rId3" Type="http://schemas.openxmlformats.org/officeDocument/2006/relationships/image" Target="../media/image1.emf"/><Relationship Id="rId7" Type="http://schemas.openxmlformats.org/officeDocument/2006/relationships/image" Target="../media/image23.emf"/><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2.emf"/><Relationship Id="rId5" Type="http://schemas.openxmlformats.org/officeDocument/2006/relationships/image" Target="../media/image21.emf"/><Relationship Id="rId4" Type="http://schemas.openxmlformats.org/officeDocument/2006/relationships/image" Target="../media/image20.emf"/><Relationship Id="rId9"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2.emf"/><Relationship Id="rId4" Type="http://schemas.openxmlformats.org/officeDocument/2006/relationships/image" Target="../media/image1.emf"/></Relationships>
</file>

<file path=ppt/slides/_rels/slide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4.emf"/></Relationships>
</file>

<file path=ppt/slides/_rels/slide2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4.emf"/></Relationships>
</file>

<file path=ppt/slides/_rels/slide2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4.emf"/></Relationships>
</file>

<file path=ppt/slides/_rels/slide2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emf"/></Relationships>
</file>

<file path=ppt/slides/_rels/slide2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emf"/></Relationships>
</file>

<file path=ppt/slides/_rels/slide25.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emf"/></Relationships>
</file>

<file path=ppt/slides/_rels/slide26.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emf"/></Relationships>
</file>

<file path=ppt/slides/_rels/slide2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emf"/></Relationships>
</file>

<file path=ppt/slides/_rels/slide28.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emf"/></Relationships>
</file>

<file path=ppt/slides/_rels/slide29.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emf"/></Relationships>
</file>

<file path=ppt/slides/_rels/slide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emf"/></Relationships>
</file>

<file path=ppt/slides/_rels/slide31.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4.emf"/></Relationships>
</file>

<file path=ppt/slides/_rels/slide32.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4.emf"/></Relationships>
</file>

<file path=ppt/slides/_rels/slide33.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4.emf"/></Relationships>
</file>

<file path=ppt/slides/_rels/slide34.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4.emf"/></Relationships>
</file>

<file path=ppt/slides/_rels/slide3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4.emf"/></Relationships>
</file>

<file path=ppt/slides/_rels/slide3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4.emf"/></Relationships>
</file>

<file path=ppt/slides/_rels/slide3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4.emf"/><Relationship Id="rId4" Type="http://schemas.openxmlformats.org/officeDocument/2006/relationships/image" Target="../media/image44.jpeg"/></Relationships>
</file>

<file path=ppt/slides/_rels/slide38.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4.emf"/></Relationships>
</file>

<file path=ppt/slides/_rels/slide39.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4.emf"/></Relationships>
</file>

<file path=ppt/slides/_rels/slide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4.emf"/></Relationships>
</file>

<file path=ppt/slides/_rels/slide41.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4.emf"/></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emf"/></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emf"/></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emf"/></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4.emf"/><Relationship Id="rId5" Type="http://schemas.openxmlformats.org/officeDocument/2006/relationships/image" Target="../media/image11.JPG"/><Relationship Id="rId4" Type="http://schemas.openxmlformats.org/officeDocument/2006/relationships/image" Target="../media/image10.JP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5584E53C-411B-5440-A704-3160411F794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 y="0"/>
            <a:ext cx="9143998" cy="5724938"/>
          </a:xfrm>
          <a:prstGeom prst="rect">
            <a:avLst/>
          </a:prstGeom>
        </p:spPr>
      </p:pic>
      <p:pic>
        <p:nvPicPr>
          <p:cNvPr id="10" name="Grafik 9">
            <a:extLst>
              <a:ext uri="{FF2B5EF4-FFF2-40B4-BE49-F238E27FC236}">
                <a16:creationId xmlns:a16="http://schemas.microsoft.com/office/drawing/2014/main" id="{2B61D2AF-AF25-1442-A873-CEBEB9C02DAA}"/>
              </a:ext>
            </a:extLst>
          </p:cNvPr>
          <p:cNvPicPr>
            <a:picLocks noChangeAspect="1"/>
          </p:cNvPicPr>
          <p:nvPr/>
        </p:nvPicPr>
        <p:blipFill>
          <a:blip r:embed="rId4"/>
          <a:stretch>
            <a:fillRect/>
          </a:stretch>
        </p:blipFill>
        <p:spPr>
          <a:xfrm>
            <a:off x="1991947" y="1796561"/>
            <a:ext cx="5146431" cy="1580400"/>
          </a:xfrm>
          <a:prstGeom prst="rect">
            <a:avLst/>
          </a:prstGeom>
          <a:effectLst/>
        </p:spPr>
      </p:pic>
      <p:sp>
        <p:nvSpPr>
          <p:cNvPr id="14" name="Textplatzhalter 2">
            <a:extLst>
              <a:ext uri="{FF2B5EF4-FFF2-40B4-BE49-F238E27FC236}">
                <a16:creationId xmlns:a16="http://schemas.microsoft.com/office/drawing/2014/main" id="{FA53EBB2-3D9F-184A-B7BB-4E5CA04F1BE6}"/>
              </a:ext>
            </a:extLst>
          </p:cNvPr>
          <p:cNvSpPr txBox="1">
            <a:spLocks/>
          </p:cNvSpPr>
          <p:nvPr/>
        </p:nvSpPr>
        <p:spPr>
          <a:xfrm>
            <a:off x="3398088" y="3428322"/>
            <a:ext cx="3850104" cy="472507"/>
          </a:xfrm>
          <a:prstGeom prst="rect">
            <a:avLst/>
          </a:prstGeom>
          <a:effectLst/>
        </p:spPr>
        <p:txBody>
          <a:bodyPr/>
          <a:lstStyle>
            <a:lvl1pPr marL="0" indent="0" algn="l" defTabSz="685800" rtl="0" eaLnBrk="1" latinLnBrk="0" hangingPunct="1">
              <a:lnSpc>
                <a:spcPct val="90000"/>
              </a:lnSpc>
              <a:spcBef>
                <a:spcPts val="750"/>
              </a:spcBef>
              <a:buFont typeface="Arial" panose="020B0604020202020204" pitchFamily="34" charset="0"/>
              <a:buNone/>
              <a:defRPr sz="1800" kern="1200">
                <a:solidFill>
                  <a:schemeClr val="bg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r"/>
            <a:r>
              <a:rPr lang="de-DE" sz="2850" b="1" dirty="0"/>
              <a:t>leichter leben</a:t>
            </a:r>
          </a:p>
        </p:txBody>
      </p:sp>
    </p:spTree>
    <p:extLst>
      <p:ext uri="{BB962C8B-B14F-4D97-AF65-F5344CB8AC3E}">
        <p14:creationId xmlns:p14="http://schemas.microsoft.com/office/powerpoint/2010/main" val="2344563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A4013307-DDB4-1540-9975-D5BC79B85C50}"/>
              </a:ext>
            </a:extLst>
          </p:cNvPr>
          <p:cNvSpPr/>
          <p:nvPr/>
        </p:nvSpPr>
        <p:spPr>
          <a:xfrm>
            <a:off x="358775" y="1034750"/>
            <a:ext cx="8426450" cy="10421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54" name="Grafik 53">
            <a:extLst>
              <a:ext uri="{FF2B5EF4-FFF2-40B4-BE49-F238E27FC236}">
                <a16:creationId xmlns:a16="http://schemas.microsoft.com/office/drawing/2014/main" id="{71957CB5-485D-DD4B-9ECE-277B168CEC3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33828" y="285618"/>
            <a:ext cx="792552" cy="243383"/>
          </a:xfrm>
          <a:prstGeom prst="rect">
            <a:avLst/>
          </a:prstGeom>
        </p:spPr>
      </p:pic>
      <p:sp>
        <p:nvSpPr>
          <p:cNvPr id="70" name="Inhaltsplatzhalter 3">
            <a:extLst>
              <a:ext uri="{FF2B5EF4-FFF2-40B4-BE49-F238E27FC236}">
                <a16:creationId xmlns:a16="http://schemas.microsoft.com/office/drawing/2014/main" id="{B7031B36-8E28-7247-9828-C24FC4161F84}"/>
              </a:ext>
            </a:extLst>
          </p:cNvPr>
          <p:cNvSpPr txBox="1">
            <a:spLocks/>
          </p:cNvSpPr>
          <p:nvPr/>
        </p:nvSpPr>
        <p:spPr>
          <a:xfrm>
            <a:off x="358774" y="139242"/>
            <a:ext cx="5262537" cy="769441"/>
          </a:xfrm>
          <a:prstGeom prst="rect">
            <a:avLst/>
          </a:prstGeom>
        </p:spPr>
        <p:txBody>
          <a:bodyPr wrap="square" lIns="0" tIns="0" rIns="0" bIns="0">
            <a:spAutoFit/>
          </a:bodyPr>
          <a:lstStyle>
            <a:lvl1pPr marL="0" indent="0" algn="l" defTabSz="685800" rtl="0" eaLnBrk="1" latinLnBrk="0" hangingPunct="1">
              <a:lnSpc>
                <a:spcPct val="90000"/>
              </a:lnSpc>
              <a:spcBef>
                <a:spcPts val="750"/>
              </a:spcBef>
              <a:buFont typeface="Arial" panose="020B0604020202020204" pitchFamily="34" charset="0"/>
              <a:buNone/>
              <a:defRPr sz="2400" b="1"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ts val="3000"/>
              </a:lnSpc>
              <a:spcBef>
                <a:spcPts val="0"/>
              </a:spcBef>
            </a:pPr>
            <a:r>
              <a:rPr lang="de-DE" sz="1200" b="0" dirty="0">
                <a:solidFill>
                  <a:schemeClr val="bg1"/>
                </a:solidFill>
              </a:rPr>
              <a:t>Enni-Unternehmensgruppe</a:t>
            </a:r>
            <a:br>
              <a:rPr lang="de-DE" dirty="0">
                <a:solidFill>
                  <a:schemeClr val="bg1"/>
                </a:solidFill>
              </a:rPr>
            </a:br>
            <a:r>
              <a:rPr lang="de-DE" sz="2800" dirty="0">
                <a:solidFill>
                  <a:schemeClr val="bg1"/>
                </a:solidFill>
              </a:rPr>
              <a:t>Ziellandkarte mit klarer Vision</a:t>
            </a:r>
          </a:p>
        </p:txBody>
      </p:sp>
      <p:sp>
        <p:nvSpPr>
          <p:cNvPr id="28" name="Inhaltsplatzhalter 3">
            <a:extLst>
              <a:ext uri="{FF2B5EF4-FFF2-40B4-BE49-F238E27FC236}">
                <a16:creationId xmlns:a16="http://schemas.microsoft.com/office/drawing/2014/main" id="{9BD01ADC-C4C3-A647-AF05-1B2E6D2CCDFF}"/>
              </a:ext>
            </a:extLst>
          </p:cNvPr>
          <p:cNvSpPr txBox="1">
            <a:spLocks/>
          </p:cNvSpPr>
          <p:nvPr/>
        </p:nvSpPr>
        <p:spPr>
          <a:xfrm>
            <a:off x="948144" y="1184839"/>
            <a:ext cx="7595355" cy="752001"/>
          </a:xfrm>
          <a:prstGeom prst="rect">
            <a:avLst/>
          </a:prstGeom>
        </p:spPr>
        <p:txBody>
          <a:bodyPr wrap="square" lIns="0" tIns="0" rIns="0" bIns="0">
            <a:spAutoFit/>
          </a:bodyPr>
          <a:lstStyle>
            <a:lvl1pPr marL="0" indent="0" algn="l" defTabSz="685800" rtl="0" eaLnBrk="1" latinLnBrk="0" hangingPunct="1">
              <a:lnSpc>
                <a:spcPct val="90000"/>
              </a:lnSpc>
              <a:spcBef>
                <a:spcPts val="750"/>
              </a:spcBef>
              <a:buFont typeface="Arial" panose="020B0604020202020204" pitchFamily="34" charset="0"/>
              <a:buNone/>
              <a:defRPr sz="2400" b="1"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ts val="2000"/>
              </a:lnSpc>
              <a:spcBef>
                <a:spcPts val="500"/>
              </a:spcBef>
            </a:pPr>
            <a:r>
              <a:rPr lang="de-DE" sz="1600" dirty="0"/>
              <a:t>Wir werden als Infrastrukturgruppe der führende Anbieter von Lösungen </a:t>
            </a:r>
            <a:br>
              <a:rPr lang="de-DE" sz="1600" dirty="0"/>
            </a:br>
            <a:r>
              <a:rPr lang="de-DE" sz="1600" dirty="0"/>
              <a:t>zur Erreichung der Klimaneutralität am Niederrhein sowie in Energievertrieb </a:t>
            </a:r>
            <a:br>
              <a:rPr lang="de-DE" sz="1600" dirty="0"/>
            </a:br>
            <a:r>
              <a:rPr lang="de-DE" sz="1600" dirty="0"/>
              <a:t>und -erzeugung bundesweit wirtschaftlich wachsen.</a:t>
            </a:r>
          </a:p>
        </p:txBody>
      </p:sp>
      <p:sp>
        <p:nvSpPr>
          <p:cNvPr id="35" name="AutoShape 30">
            <a:extLst>
              <a:ext uri="{FF2B5EF4-FFF2-40B4-BE49-F238E27FC236}">
                <a16:creationId xmlns:a16="http://schemas.microsoft.com/office/drawing/2014/main" id="{173193C5-54A3-9142-975C-1A746DC86656}"/>
              </a:ext>
            </a:extLst>
          </p:cNvPr>
          <p:cNvSpPr>
            <a:spLocks noChangeArrowheads="1"/>
          </p:cNvSpPr>
          <p:nvPr/>
        </p:nvSpPr>
        <p:spPr bwMode="auto">
          <a:xfrm>
            <a:off x="3472630" y="3735777"/>
            <a:ext cx="2652845" cy="681078"/>
          </a:xfrm>
          <a:prstGeom prst="rect">
            <a:avLst/>
          </a:prstGeom>
          <a:solidFill>
            <a:schemeClr val="tx1"/>
          </a:solidFill>
          <a:ln w="9525">
            <a:solidFill>
              <a:schemeClr val="bg1"/>
            </a:solidFill>
            <a:round/>
            <a:headEnd type="none" w="sm" len="sm"/>
            <a:tailEnd/>
          </a:ln>
        </p:spPr>
        <p:txBody>
          <a:bodyPr lIns="72000" tIns="72000" rIns="72000" bIns="72000" anchor="ctr"/>
          <a:lstStyle>
            <a:lvl1pPr defTabSz="857250" eaLnBrk="0" hangingPunct="0">
              <a:spcBef>
                <a:spcPct val="40000"/>
              </a:spcBef>
              <a:buClr>
                <a:schemeClr val="accent1"/>
              </a:buClr>
              <a:buSzPct val="80000"/>
              <a:buFont typeface="Wingdings" panose="05000000000000000000" pitchFamily="2" charset="2"/>
              <a:defRPr>
                <a:solidFill>
                  <a:schemeClr val="tx1"/>
                </a:solidFill>
                <a:latin typeface="Arial" panose="020B0604020202020204" pitchFamily="34" charset="0"/>
              </a:defRPr>
            </a:lvl1pPr>
            <a:lvl2pPr marL="742950" indent="-285750" defTabSz="857250" eaLnBrk="0" hangingPunct="0">
              <a:spcBef>
                <a:spcPct val="40000"/>
              </a:spcBef>
              <a:buClr>
                <a:schemeClr val="accent1"/>
              </a:buClr>
              <a:buSzPct val="80000"/>
              <a:buFont typeface="Wingdings" panose="05000000000000000000" pitchFamily="2" charset="2"/>
              <a:buChar char="n"/>
              <a:defRPr>
                <a:solidFill>
                  <a:schemeClr val="tx1"/>
                </a:solidFill>
                <a:latin typeface="Arial" panose="020B0604020202020204" pitchFamily="34" charset="0"/>
              </a:defRPr>
            </a:lvl2pPr>
            <a:lvl3pPr marL="1143000" indent="-228600" defTabSz="857250" eaLnBrk="0" hangingPunct="0">
              <a:spcBef>
                <a:spcPct val="40000"/>
              </a:spcBef>
              <a:buClr>
                <a:schemeClr val="accent1"/>
              </a:buClr>
              <a:buSzPct val="80000"/>
              <a:buFont typeface="Wingdings" panose="05000000000000000000" pitchFamily="2" charset="2"/>
              <a:buChar char="l"/>
              <a:defRPr>
                <a:solidFill>
                  <a:schemeClr val="tx1"/>
                </a:solidFill>
                <a:latin typeface="Arial" panose="020B0604020202020204" pitchFamily="34" charset="0"/>
              </a:defRPr>
            </a:lvl3pPr>
            <a:lvl4pPr marL="1600200" indent="-228600" defTabSz="857250" eaLnBrk="0" hangingPunct="0">
              <a:spcBef>
                <a:spcPct val="40000"/>
              </a:spcBef>
              <a:buClr>
                <a:schemeClr val="accent1"/>
              </a:buClr>
              <a:buChar char="–"/>
              <a:defRPr>
                <a:solidFill>
                  <a:schemeClr val="tx1"/>
                </a:solidFill>
                <a:latin typeface="Arial" panose="020B0604020202020204" pitchFamily="34" charset="0"/>
              </a:defRPr>
            </a:lvl4pPr>
            <a:lvl5pPr marL="2057400" indent="-228600" defTabSz="857250" eaLnBrk="0" hangingPunct="0">
              <a:spcBef>
                <a:spcPct val="40000"/>
              </a:spcBef>
              <a:buClr>
                <a:schemeClr val="accent1"/>
              </a:buClr>
              <a:buChar char="•"/>
              <a:defRPr>
                <a:solidFill>
                  <a:schemeClr val="tx1"/>
                </a:solidFill>
                <a:latin typeface="Arial" panose="020B0604020202020204" pitchFamily="34" charset="0"/>
              </a:defRPr>
            </a:lvl5pPr>
            <a:lvl6pPr marL="2514600" indent="-228600" defTabSz="857250" eaLnBrk="0" fontAlgn="base" hangingPunct="0">
              <a:spcBef>
                <a:spcPct val="40000"/>
              </a:spcBef>
              <a:spcAft>
                <a:spcPct val="0"/>
              </a:spcAft>
              <a:buClr>
                <a:schemeClr val="accent1"/>
              </a:buClr>
              <a:buChar char="•"/>
              <a:defRPr>
                <a:solidFill>
                  <a:schemeClr val="tx1"/>
                </a:solidFill>
                <a:latin typeface="Arial" panose="020B0604020202020204" pitchFamily="34" charset="0"/>
              </a:defRPr>
            </a:lvl6pPr>
            <a:lvl7pPr marL="2971800" indent="-228600" defTabSz="857250" eaLnBrk="0" fontAlgn="base" hangingPunct="0">
              <a:spcBef>
                <a:spcPct val="40000"/>
              </a:spcBef>
              <a:spcAft>
                <a:spcPct val="0"/>
              </a:spcAft>
              <a:buClr>
                <a:schemeClr val="accent1"/>
              </a:buClr>
              <a:buChar char="•"/>
              <a:defRPr>
                <a:solidFill>
                  <a:schemeClr val="tx1"/>
                </a:solidFill>
                <a:latin typeface="Arial" panose="020B0604020202020204" pitchFamily="34" charset="0"/>
              </a:defRPr>
            </a:lvl7pPr>
            <a:lvl8pPr marL="3429000" indent="-228600" defTabSz="857250" eaLnBrk="0" fontAlgn="base" hangingPunct="0">
              <a:spcBef>
                <a:spcPct val="40000"/>
              </a:spcBef>
              <a:spcAft>
                <a:spcPct val="0"/>
              </a:spcAft>
              <a:buClr>
                <a:schemeClr val="accent1"/>
              </a:buClr>
              <a:buChar char="•"/>
              <a:defRPr>
                <a:solidFill>
                  <a:schemeClr val="tx1"/>
                </a:solidFill>
                <a:latin typeface="Arial" panose="020B0604020202020204" pitchFamily="34" charset="0"/>
              </a:defRPr>
            </a:lvl8pPr>
            <a:lvl9pPr marL="3886200" indent="-228600" defTabSz="857250" eaLnBrk="0" fontAlgn="base" hangingPunct="0">
              <a:spcBef>
                <a:spcPct val="40000"/>
              </a:spcBef>
              <a:spcAft>
                <a:spcPct val="0"/>
              </a:spcAft>
              <a:buClr>
                <a:schemeClr val="accent1"/>
              </a:buClr>
              <a:buChar char="•"/>
              <a:defRPr>
                <a:solidFill>
                  <a:schemeClr val="tx1"/>
                </a:solidFill>
                <a:latin typeface="Arial" panose="020B0604020202020204" pitchFamily="34" charset="0"/>
              </a:defRPr>
            </a:lvl9pPr>
          </a:lstStyle>
          <a:p>
            <a:pPr algn="ctr" defTabSz="949592" eaLnBrk="1" fontAlgn="base" hangingPunct="1">
              <a:lnSpc>
                <a:spcPts val="1000"/>
              </a:lnSpc>
              <a:spcBef>
                <a:spcPct val="0"/>
              </a:spcBef>
              <a:spcAft>
                <a:spcPct val="0"/>
              </a:spcAft>
              <a:buClrTx/>
              <a:buSzTx/>
              <a:defRPr/>
            </a:pPr>
            <a:r>
              <a:rPr lang="de-DE" altLang="de-DE" sz="800" kern="0" dirty="0">
                <a:solidFill>
                  <a:schemeClr val="bg1"/>
                </a:solidFill>
                <a:ea typeface="ＭＳ Ｐゴシック"/>
              </a:rPr>
              <a:t>Als Unternehmensgruppe zusammenwachsen</a:t>
            </a:r>
          </a:p>
        </p:txBody>
      </p:sp>
      <p:sp>
        <p:nvSpPr>
          <p:cNvPr id="36" name="AutoShape 33">
            <a:extLst>
              <a:ext uri="{FF2B5EF4-FFF2-40B4-BE49-F238E27FC236}">
                <a16:creationId xmlns:a16="http://schemas.microsoft.com/office/drawing/2014/main" id="{562D8A8D-C0B7-D948-9D87-FADF56789349}"/>
              </a:ext>
            </a:extLst>
          </p:cNvPr>
          <p:cNvSpPr>
            <a:spLocks noChangeArrowheads="1"/>
          </p:cNvSpPr>
          <p:nvPr/>
        </p:nvSpPr>
        <p:spPr bwMode="auto">
          <a:xfrm>
            <a:off x="818019" y="3735777"/>
            <a:ext cx="2654609" cy="681078"/>
          </a:xfrm>
          <a:prstGeom prst="rect">
            <a:avLst/>
          </a:prstGeom>
          <a:solidFill>
            <a:schemeClr val="tx1"/>
          </a:solidFill>
          <a:ln w="9525">
            <a:solidFill>
              <a:schemeClr val="bg1"/>
            </a:solidFill>
            <a:round/>
            <a:headEnd type="none" w="sm" len="sm"/>
            <a:tailEnd/>
          </a:ln>
        </p:spPr>
        <p:txBody>
          <a:bodyPr lIns="72000" tIns="72000" rIns="72000" bIns="72000" anchor="ctr"/>
          <a:lstStyle>
            <a:lvl1pPr defTabSz="857250" eaLnBrk="0" hangingPunct="0">
              <a:spcBef>
                <a:spcPct val="40000"/>
              </a:spcBef>
              <a:buClr>
                <a:schemeClr val="accent1"/>
              </a:buClr>
              <a:buSzPct val="80000"/>
              <a:buFont typeface="Wingdings" panose="05000000000000000000" pitchFamily="2" charset="2"/>
              <a:defRPr>
                <a:solidFill>
                  <a:schemeClr val="tx1"/>
                </a:solidFill>
                <a:latin typeface="Arial" panose="020B0604020202020204" pitchFamily="34" charset="0"/>
              </a:defRPr>
            </a:lvl1pPr>
            <a:lvl2pPr marL="742950" indent="-285750" defTabSz="857250" eaLnBrk="0" hangingPunct="0">
              <a:spcBef>
                <a:spcPct val="40000"/>
              </a:spcBef>
              <a:buClr>
                <a:schemeClr val="accent1"/>
              </a:buClr>
              <a:buSzPct val="80000"/>
              <a:buFont typeface="Wingdings" panose="05000000000000000000" pitchFamily="2" charset="2"/>
              <a:buChar char="n"/>
              <a:defRPr>
                <a:solidFill>
                  <a:schemeClr val="tx1"/>
                </a:solidFill>
                <a:latin typeface="Arial" panose="020B0604020202020204" pitchFamily="34" charset="0"/>
              </a:defRPr>
            </a:lvl2pPr>
            <a:lvl3pPr marL="1143000" indent="-228600" defTabSz="857250" eaLnBrk="0" hangingPunct="0">
              <a:spcBef>
                <a:spcPct val="40000"/>
              </a:spcBef>
              <a:buClr>
                <a:schemeClr val="accent1"/>
              </a:buClr>
              <a:buSzPct val="80000"/>
              <a:buFont typeface="Wingdings" panose="05000000000000000000" pitchFamily="2" charset="2"/>
              <a:buChar char="l"/>
              <a:defRPr>
                <a:solidFill>
                  <a:schemeClr val="tx1"/>
                </a:solidFill>
                <a:latin typeface="Arial" panose="020B0604020202020204" pitchFamily="34" charset="0"/>
              </a:defRPr>
            </a:lvl3pPr>
            <a:lvl4pPr marL="1600200" indent="-228600" defTabSz="857250" eaLnBrk="0" hangingPunct="0">
              <a:spcBef>
                <a:spcPct val="40000"/>
              </a:spcBef>
              <a:buClr>
                <a:schemeClr val="accent1"/>
              </a:buClr>
              <a:buChar char="–"/>
              <a:defRPr>
                <a:solidFill>
                  <a:schemeClr val="tx1"/>
                </a:solidFill>
                <a:latin typeface="Arial" panose="020B0604020202020204" pitchFamily="34" charset="0"/>
              </a:defRPr>
            </a:lvl4pPr>
            <a:lvl5pPr marL="2057400" indent="-228600" defTabSz="857250" eaLnBrk="0" hangingPunct="0">
              <a:spcBef>
                <a:spcPct val="40000"/>
              </a:spcBef>
              <a:buClr>
                <a:schemeClr val="accent1"/>
              </a:buClr>
              <a:buChar char="•"/>
              <a:defRPr>
                <a:solidFill>
                  <a:schemeClr val="tx1"/>
                </a:solidFill>
                <a:latin typeface="Arial" panose="020B0604020202020204" pitchFamily="34" charset="0"/>
              </a:defRPr>
            </a:lvl5pPr>
            <a:lvl6pPr marL="2514600" indent="-228600" defTabSz="857250" eaLnBrk="0" fontAlgn="base" hangingPunct="0">
              <a:spcBef>
                <a:spcPct val="40000"/>
              </a:spcBef>
              <a:spcAft>
                <a:spcPct val="0"/>
              </a:spcAft>
              <a:buClr>
                <a:schemeClr val="accent1"/>
              </a:buClr>
              <a:buChar char="•"/>
              <a:defRPr>
                <a:solidFill>
                  <a:schemeClr val="tx1"/>
                </a:solidFill>
                <a:latin typeface="Arial" panose="020B0604020202020204" pitchFamily="34" charset="0"/>
              </a:defRPr>
            </a:lvl6pPr>
            <a:lvl7pPr marL="2971800" indent="-228600" defTabSz="857250" eaLnBrk="0" fontAlgn="base" hangingPunct="0">
              <a:spcBef>
                <a:spcPct val="40000"/>
              </a:spcBef>
              <a:spcAft>
                <a:spcPct val="0"/>
              </a:spcAft>
              <a:buClr>
                <a:schemeClr val="accent1"/>
              </a:buClr>
              <a:buChar char="•"/>
              <a:defRPr>
                <a:solidFill>
                  <a:schemeClr val="tx1"/>
                </a:solidFill>
                <a:latin typeface="Arial" panose="020B0604020202020204" pitchFamily="34" charset="0"/>
              </a:defRPr>
            </a:lvl7pPr>
            <a:lvl8pPr marL="3429000" indent="-228600" defTabSz="857250" eaLnBrk="0" fontAlgn="base" hangingPunct="0">
              <a:spcBef>
                <a:spcPct val="40000"/>
              </a:spcBef>
              <a:spcAft>
                <a:spcPct val="0"/>
              </a:spcAft>
              <a:buClr>
                <a:schemeClr val="accent1"/>
              </a:buClr>
              <a:buChar char="•"/>
              <a:defRPr>
                <a:solidFill>
                  <a:schemeClr val="tx1"/>
                </a:solidFill>
                <a:latin typeface="Arial" panose="020B0604020202020204" pitchFamily="34" charset="0"/>
              </a:defRPr>
            </a:lvl8pPr>
            <a:lvl9pPr marL="3886200" indent="-228600" defTabSz="857250" eaLnBrk="0" fontAlgn="base" hangingPunct="0">
              <a:spcBef>
                <a:spcPct val="40000"/>
              </a:spcBef>
              <a:spcAft>
                <a:spcPct val="0"/>
              </a:spcAft>
              <a:buClr>
                <a:schemeClr val="accent1"/>
              </a:buClr>
              <a:buChar char="•"/>
              <a:defRPr>
                <a:solidFill>
                  <a:schemeClr val="tx1"/>
                </a:solidFill>
                <a:latin typeface="Arial" panose="020B0604020202020204" pitchFamily="34" charset="0"/>
              </a:defRPr>
            </a:lvl9pPr>
          </a:lstStyle>
          <a:p>
            <a:pPr algn="ctr" defTabSz="949592" eaLnBrk="1" fontAlgn="base" hangingPunct="1">
              <a:lnSpc>
                <a:spcPts val="1000"/>
              </a:lnSpc>
              <a:spcBef>
                <a:spcPct val="0"/>
              </a:spcBef>
              <a:spcAft>
                <a:spcPct val="0"/>
              </a:spcAft>
              <a:buClrTx/>
              <a:buSzTx/>
              <a:defRPr/>
            </a:pPr>
            <a:r>
              <a:rPr lang="de-DE" altLang="de-DE" sz="800" kern="0" dirty="0">
                <a:solidFill>
                  <a:schemeClr val="bg1"/>
                </a:solidFill>
                <a:ea typeface="ＭＳ Ｐゴシック" panose="020B0600070205080204" pitchFamily="34" charset="-128"/>
              </a:rPr>
              <a:t>Überdurchschnittliche Prozesseffizienz unter </a:t>
            </a:r>
            <a:br>
              <a:rPr lang="de-DE" altLang="de-DE" sz="800" kern="0" dirty="0">
                <a:solidFill>
                  <a:schemeClr val="bg1"/>
                </a:solidFill>
                <a:ea typeface="ＭＳ Ｐゴシック" panose="020B0600070205080204" pitchFamily="34" charset="-128"/>
              </a:rPr>
            </a:br>
            <a:r>
              <a:rPr lang="de-DE" altLang="de-DE" sz="800" kern="0" dirty="0">
                <a:solidFill>
                  <a:schemeClr val="bg1"/>
                </a:solidFill>
                <a:ea typeface="ＭＳ Ｐゴシック" panose="020B0600070205080204" pitchFamily="34" charset="-128"/>
              </a:rPr>
              <a:t>anderem durch Digitalisierung erzielen</a:t>
            </a:r>
          </a:p>
        </p:txBody>
      </p:sp>
      <p:sp>
        <p:nvSpPr>
          <p:cNvPr id="37" name="AutoShape 23">
            <a:extLst>
              <a:ext uri="{FF2B5EF4-FFF2-40B4-BE49-F238E27FC236}">
                <a16:creationId xmlns:a16="http://schemas.microsoft.com/office/drawing/2014/main" id="{0CD44CF5-68BF-D246-A157-D0D7042B2E54}"/>
              </a:ext>
            </a:extLst>
          </p:cNvPr>
          <p:cNvSpPr>
            <a:spLocks noChangeArrowheads="1"/>
          </p:cNvSpPr>
          <p:nvPr/>
        </p:nvSpPr>
        <p:spPr bwMode="auto">
          <a:xfrm>
            <a:off x="6127241" y="3735777"/>
            <a:ext cx="2652844" cy="681078"/>
          </a:xfrm>
          <a:prstGeom prst="rect">
            <a:avLst/>
          </a:prstGeom>
          <a:solidFill>
            <a:schemeClr val="tx1"/>
          </a:solidFill>
          <a:ln w="9525">
            <a:solidFill>
              <a:schemeClr val="bg1"/>
            </a:solidFill>
            <a:round/>
            <a:headEnd type="none" w="sm" len="sm"/>
            <a:tailEnd/>
          </a:ln>
        </p:spPr>
        <p:txBody>
          <a:bodyPr lIns="72000" tIns="72000" rIns="72000" bIns="72000" anchor="ctr"/>
          <a:lstStyle>
            <a:lvl1pPr defTabSz="857250" eaLnBrk="0" hangingPunct="0">
              <a:spcBef>
                <a:spcPct val="40000"/>
              </a:spcBef>
              <a:buClr>
                <a:schemeClr val="accent1"/>
              </a:buClr>
              <a:buSzPct val="80000"/>
              <a:buFont typeface="Wingdings" panose="05000000000000000000" pitchFamily="2" charset="2"/>
              <a:defRPr>
                <a:solidFill>
                  <a:schemeClr val="tx1"/>
                </a:solidFill>
                <a:latin typeface="Arial" panose="020B0604020202020204" pitchFamily="34" charset="0"/>
              </a:defRPr>
            </a:lvl1pPr>
            <a:lvl2pPr marL="742950" indent="-285750" defTabSz="857250" eaLnBrk="0" hangingPunct="0">
              <a:spcBef>
                <a:spcPct val="40000"/>
              </a:spcBef>
              <a:buClr>
                <a:schemeClr val="accent1"/>
              </a:buClr>
              <a:buSzPct val="80000"/>
              <a:buFont typeface="Wingdings" panose="05000000000000000000" pitchFamily="2" charset="2"/>
              <a:buChar char="n"/>
              <a:defRPr>
                <a:solidFill>
                  <a:schemeClr val="tx1"/>
                </a:solidFill>
                <a:latin typeface="Arial" panose="020B0604020202020204" pitchFamily="34" charset="0"/>
              </a:defRPr>
            </a:lvl2pPr>
            <a:lvl3pPr marL="1143000" indent="-228600" defTabSz="857250" eaLnBrk="0" hangingPunct="0">
              <a:spcBef>
                <a:spcPct val="40000"/>
              </a:spcBef>
              <a:buClr>
                <a:schemeClr val="accent1"/>
              </a:buClr>
              <a:buSzPct val="80000"/>
              <a:buFont typeface="Wingdings" panose="05000000000000000000" pitchFamily="2" charset="2"/>
              <a:buChar char="l"/>
              <a:defRPr>
                <a:solidFill>
                  <a:schemeClr val="tx1"/>
                </a:solidFill>
                <a:latin typeface="Arial" panose="020B0604020202020204" pitchFamily="34" charset="0"/>
              </a:defRPr>
            </a:lvl3pPr>
            <a:lvl4pPr marL="1600200" indent="-228600" defTabSz="857250" eaLnBrk="0" hangingPunct="0">
              <a:spcBef>
                <a:spcPct val="40000"/>
              </a:spcBef>
              <a:buClr>
                <a:schemeClr val="accent1"/>
              </a:buClr>
              <a:buChar char="–"/>
              <a:defRPr>
                <a:solidFill>
                  <a:schemeClr val="tx1"/>
                </a:solidFill>
                <a:latin typeface="Arial" panose="020B0604020202020204" pitchFamily="34" charset="0"/>
              </a:defRPr>
            </a:lvl4pPr>
            <a:lvl5pPr marL="2057400" indent="-228600" defTabSz="857250" eaLnBrk="0" hangingPunct="0">
              <a:spcBef>
                <a:spcPct val="40000"/>
              </a:spcBef>
              <a:buClr>
                <a:schemeClr val="accent1"/>
              </a:buClr>
              <a:buChar char="•"/>
              <a:defRPr>
                <a:solidFill>
                  <a:schemeClr val="tx1"/>
                </a:solidFill>
                <a:latin typeface="Arial" panose="020B0604020202020204" pitchFamily="34" charset="0"/>
              </a:defRPr>
            </a:lvl5pPr>
            <a:lvl6pPr marL="2514600" indent="-228600" defTabSz="857250" eaLnBrk="0" fontAlgn="base" hangingPunct="0">
              <a:spcBef>
                <a:spcPct val="40000"/>
              </a:spcBef>
              <a:spcAft>
                <a:spcPct val="0"/>
              </a:spcAft>
              <a:buClr>
                <a:schemeClr val="accent1"/>
              </a:buClr>
              <a:buChar char="•"/>
              <a:defRPr>
                <a:solidFill>
                  <a:schemeClr val="tx1"/>
                </a:solidFill>
                <a:latin typeface="Arial" panose="020B0604020202020204" pitchFamily="34" charset="0"/>
              </a:defRPr>
            </a:lvl6pPr>
            <a:lvl7pPr marL="2971800" indent="-228600" defTabSz="857250" eaLnBrk="0" fontAlgn="base" hangingPunct="0">
              <a:spcBef>
                <a:spcPct val="40000"/>
              </a:spcBef>
              <a:spcAft>
                <a:spcPct val="0"/>
              </a:spcAft>
              <a:buClr>
                <a:schemeClr val="accent1"/>
              </a:buClr>
              <a:buChar char="•"/>
              <a:defRPr>
                <a:solidFill>
                  <a:schemeClr val="tx1"/>
                </a:solidFill>
                <a:latin typeface="Arial" panose="020B0604020202020204" pitchFamily="34" charset="0"/>
              </a:defRPr>
            </a:lvl7pPr>
            <a:lvl8pPr marL="3429000" indent="-228600" defTabSz="857250" eaLnBrk="0" fontAlgn="base" hangingPunct="0">
              <a:spcBef>
                <a:spcPct val="40000"/>
              </a:spcBef>
              <a:spcAft>
                <a:spcPct val="0"/>
              </a:spcAft>
              <a:buClr>
                <a:schemeClr val="accent1"/>
              </a:buClr>
              <a:buChar char="•"/>
              <a:defRPr>
                <a:solidFill>
                  <a:schemeClr val="tx1"/>
                </a:solidFill>
                <a:latin typeface="Arial" panose="020B0604020202020204" pitchFamily="34" charset="0"/>
              </a:defRPr>
            </a:lvl8pPr>
            <a:lvl9pPr marL="3886200" indent="-228600" defTabSz="857250" eaLnBrk="0" fontAlgn="base" hangingPunct="0">
              <a:spcBef>
                <a:spcPct val="40000"/>
              </a:spcBef>
              <a:spcAft>
                <a:spcPct val="0"/>
              </a:spcAft>
              <a:buClr>
                <a:schemeClr val="accent1"/>
              </a:buClr>
              <a:buChar char="•"/>
              <a:defRPr>
                <a:solidFill>
                  <a:schemeClr val="tx1"/>
                </a:solidFill>
                <a:latin typeface="Arial" panose="020B0604020202020204" pitchFamily="34" charset="0"/>
              </a:defRPr>
            </a:lvl9pPr>
          </a:lstStyle>
          <a:p>
            <a:pPr algn="ctr" defTabSz="949592" eaLnBrk="1" fontAlgn="base" hangingPunct="1">
              <a:lnSpc>
                <a:spcPts val="1000"/>
              </a:lnSpc>
              <a:spcBef>
                <a:spcPct val="0"/>
              </a:spcBef>
              <a:spcAft>
                <a:spcPct val="0"/>
              </a:spcAft>
              <a:buClrTx/>
              <a:buSzTx/>
              <a:defRPr/>
            </a:pPr>
            <a:r>
              <a:rPr lang="de-DE" altLang="de-DE" sz="800" kern="0" dirty="0">
                <a:solidFill>
                  <a:schemeClr val="bg1"/>
                </a:solidFill>
                <a:ea typeface="ＭＳ Ｐゴシック"/>
              </a:rPr>
              <a:t>Zukunftsfähige Geschäftsfelder entwickeln</a:t>
            </a:r>
          </a:p>
          <a:p>
            <a:pPr algn="ctr" defTabSz="949592" eaLnBrk="1" fontAlgn="base" hangingPunct="1">
              <a:lnSpc>
                <a:spcPts val="1000"/>
              </a:lnSpc>
              <a:spcBef>
                <a:spcPct val="0"/>
              </a:spcBef>
              <a:spcAft>
                <a:spcPct val="0"/>
              </a:spcAft>
              <a:buClrTx/>
              <a:buSzTx/>
              <a:defRPr/>
            </a:pPr>
            <a:r>
              <a:rPr lang="de-DE" altLang="de-DE" sz="800" kern="0" dirty="0">
                <a:solidFill>
                  <a:schemeClr val="bg1"/>
                </a:solidFill>
                <a:ea typeface="ＭＳ Ｐゴシック" panose="020B0600070205080204" pitchFamily="34" charset="-128"/>
              </a:rPr>
              <a:t>und Kooperationen ausbauen</a:t>
            </a:r>
            <a:endParaRPr lang="de-DE" altLang="de-DE" sz="800" kern="0" dirty="0">
              <a:solidFill>
                <a:schemeClr val="bg1"/>
              </a:solidFill>
              <a:ea typeface="ＭＳ Ｐゴシック"/>
            </a:endParaRPr>
          </a:p>
        </p:txBody>
      </p:sp>
      <p:sp>
        <p:nvSpPr>
          <p:cNvPr id="40" name="AutoShape 15">
            <a:extLst>
              <a:ext uri="{FF2B5EF4-FFF2-40B4-BE49-F238E27FC236}">
                <a16:creationId xmlns:a16="http://schemas.microsoft.com/office/drawing/2014/main" id="{3B0CC9EA-DA9E-D34A-A2B6-AA05807D5D33}"/>
              </a:ext>
            </a:extLst>
          </p:cNvPr>
          <p:cNvSpPr>
            <a:spLocks noChangeArrowheads="1"/>
          </p:cNvSpPr>
          <p:nvPr/>
        </p:nvSpPr>
        <p:spPr bwMode="auto">
          <a:xfrm>
            <a:off x="818019" y="2961988"/>
            <a:ext cx="2654609" cy="674653"/>
          </a:xfrm>
          <a:prstGeom prst="rect">
            <a:avLst/>
          </a:prstGeom>
          <a:solidFill>
            <a:schemeClr val="tx1"/>
          </a:solidFill>
          <a:ln w="9525">
            <a:solidFill>
              <a:schemeClr val="bg1"/>
            </a:solidFill>
            <a:round/>
            <a:headEnd type="none" w="sm" len="sm"/>
            <a:tailEnd/>
          </a:ln>
        </p:spPr>
        <p:txBody>
          <a:bodyPr lIns="72000" tIns="72000" rIns="72000" bIns="72000" anchor="ctr"/>
          <a:lstStyle>
            <a:lvl1pPr defTabSz="857250" eaLnBrk="0" hangingPunct="0">
              <a:spcBef>
                <a:spcPct val="40000"/>
              </a:spcBef>
              <a:buClr>
                <a:schemeClr val="accent1"/>
              </a:buClr>
              <a:buSzPct val="80000"/>
              <a:buFont typeface="Wingdings" panose="05000000000000000000" pitchFamily="2" charset="2"/>
              <a:defRPr>
                <a:solidFill>
                  <a:schemeClr val="tx1"/>
                </a:solidFill>
                <a:latin typeface="Arial" panose="020B0604020202020204" pitchFamily="34" charset="0"/>
              </a:defRPr>
            </a:lvl1pPr>
            <a:lvl2pPr marL="742950" indent="-285750" defTabSz="857250" eaLnBrk="0" hangingPunct="0">
              <a:spcBef>
                <a:spcPct val="40000"/>
              </a:spcBef>
              <a:buClr>
                <a:schemeClr val="accent1"/>
              </a:buClr>
              <a:buSzPct val="80000"/>
              <a:buFont typeface="Wingdings" panose="05000000000000000000" pitchFamily="2" charset="2"/>
              <a:buChar char="n"/>
              <a:defRPr>
                <a:solidFill>
                  <a:schemeClr val="tx1"/>
                </a:solidFill>
                <a:latin typeface="Arial" panose="020B0604020202020204" pitchFamily="34" charset="0"/>
              </a:defRPr>
            </a:lvl2pPr>
            <a:lvl3pPr marL="1143000" indent="-228600" defTabSz="857250" eaLnBrk="0" hangingPunct="0">
              <a:spcBef>
                <a:spcPct val="40000"/>
              </a:spcBef>
              <a:buClr>
                <a:schemeClr val="accent1"/>
              </a:buClr>
              <a:buSzPct val="80000"/>
              <a:buFont typeface="Wingdings" panose="05000000000000000000" pitchFamily="2" charset="2"/>
              <a:buChar char="l"/>
              <a:defRPr>
                <a:solidFill>
                  <a:schemeClr val="tx1"/>
                </a:solidFill>
                <a:latin typeface="Arial" panose="020B0604020202020204" pitchFamily="34" charset="0"/>
              </a:defRPr>
            </a:lvl3pPr>
            <a:lvl4pPr marL="1600200" indent="-228600" defTabSz="857250" eaLnBrk="0" hangingPunct="0">
              <a:spcBef>
                <a:spcPct val="40000"/>
              </a:spcBef>
              <a:buClr>
                <a:schemeClr val="accent1"/>
              </a:buClr>
              <a:buChar char="–"/>
              <a:defRPr>
                <a:solidFill>
                  <a:schemeClr val="tx1"/>
                </a:solidFill>
                <a:latin typeface="Arial" panose="020B0604020202020204" pitchFamily="34" charset="0"/>
              </a:defRPr>
            </a:lvl4pPr>
            <a:lvl5pPr marL="2057400" indent="-228600" defTabSz="857250" eaLnBrk="0" hangingPunct="0">
              <a:spcBef>
                <a:spcPct val="40000"/>
              </a:spcBef>
              <a:buClr>
                <a:schemeClr val="accent1"/>
              </a:buClr>
              <a:buChar char="•"/>
              <a:defRPr>
                <a:solidFill>
                  <a:schemeClr val="tx1"/>
                </a:solidFill>
                <a:latin typeface="Arial" panose="020B0604020202020204" pitchFamily="34" charset="0"/>
              </a:defRPr>
            </a:lvl5pPr>
            <a:lvl6pPr marL="2514600" indent="-228600" defTabSz="857250" eaLnBrk="0" fontAlgn="base" hangingPunct="0">
              <a:spcBef>
                <a:spcPct val="40000"/>
              </a:spcBef>
              <a:spcAft>
                <a:spcPct val="0"/>
              </a:spcAft>
              <a:buClr>
                <a:schemeClr val="accent1"/>
              </a:buClr>
              <a:buChar char="•"/>
              <a:defRPr>
                <a:solidFill>
                  <a:schemeClr val="tx1"/>
                </a:solidFill>
                <a:latin typeface="Arial" panose="020B0604020202020204" pitchFamily="34" charset="0"/>
              </a:defRPr>
            </a:lvl6pPr>
            <a:lvl7pPr marL="2971800" indent="-228600" defTabSz="857250" eaLnBrk="0" fontAlgn="base" hangingPunct="0">
              <a:spcBef>
                <a:spcPct val="40000"/>
              </a:spcBef>
              <a:spcAft>
                <a:spcPct val="0"/>
              </a:spcAft>
              <a:buClr>
                <a:schemeClr val="accent1"/>
              </a:buClr>
              <a:buChar char="•"/>
              <a:defRPr>
                <a:solidFill>
                  <a:schemeClr val="tx1"/>
                </a:solidFill>
                <a:latin typeface="Arial" panose="020B0604020202020204" pitchFamily="34" charset="0"/>
              </a:defRPr>
            </a:lvl7pPr>
            <a:lvl8pPr marL="3429000" indent="-228600" defTabSz="857250" eaLnBrk="0" fontAlgn="base" hangingPunct="0">
              <a:spcBef>
                <a:spcPct val="40000"/>
              </a:spcBef>
              <a:spcAft>
                <a:spcPct val="0"/>
              </a:spcAft>
              <a:buClr>
                <a:schemeClr val="accent1"/>
              </a:buClr>
              <a:buChar char="•"/>
              <a:defRPr>
                <a:solidFill>
                  <a:schemeClr val="tx1"/>
                </a:solidFill>
                <a:latin typeface="Arial" panose="020B0604020202020204" pitchFamily="34" charset="0"/>
              </a:defRPr>
            </a:lvl8pPr>
            <a:lvl9pPr marL="3886200" indent="-228600" defTabSz="857250" eaLnBrk="0" fontAlgn="base" hangingPunct="0">
              <a:spcBef>
                <a:spcPct val="40000"/>
              </a:spcBef>
              <a:spcAft>
                <a:spcPct val="0"/>
              </a:spcAft>
              <a:buClr>
                <a:schemeClr val="accent1"/>
              </a:buClr>
              <a:buChar char="•"/>
              <a:defRPr>
                <a:solidFill>
                  <a:schemeClr val="tx1"/>
                </a:solidFill>
                <a:latin typeface="Arial" panose="020B0604020202020204" pitchFamily="34" charset="0"/>
              </a:defRPr>
            </a:lvl9pPr>
          </a:lstStyle>
          <a:p>
            <a:pPr algn="ctr" defTabSz="949592" eaLnBrk="1" fontAlgn="base" hangingPunct="1">
              <a:lnSpc>
                <a:spcPts val="1000"/>
              </a:lnSpc>
              <a:spcBef>
                <a:spcPct val="0"/>
              </a:spcBef>
              <a:spcAft>
                <a:spcPct val="0"/>
              </a:spcAft>
              <a:buClrTx/>
              <a:buSzTx/>
              <a:defRPr/>
            </a:pPr>
            <a:r>
              <a:rPr lang="de-DE" altLang="de-DE" sz="800" kern="0" dirty="0">
                <a:solidFill>
                  <a:schemeClr val="bg1"/>
                </a:solidFill>
                <a:ea typeface="ＭＳ Ｐゴシック"/>
              </a:rPr>
              <a:t>Infrastruktur wertschöpfend und bedürfnisgerecht entwickeln</a:t>
            </a:r>
          </a:p>
        </p:txBody>
      </p:sp>
      <p:sp>
        <p:nvSpPr>
          <p:cNvPr id="41" name="AutoShape 16">
            <a:extLst>
              <a:ext uri="{FF2B5EF4-FFF2-40B4-BE49-F238E27FC236}">
                <a16:creationId xmlns:a16="http://schemas.microsoft.com/office/drawing/2014/main" id="{37898316-8A5F-624A-A2BB-D369CE830CAC}"/>
              </a:ext>
            </a:extLst>
          </p:cNvPr>
          <p:cNvSpPr>
            <a:spLocks noChangeArrowheads="1"/>
          </p:cNvSpPr>
          <p:nvPr/>
        </p:nvSpPr>
        <p:spPr bwMode="auto">
          <a:xfrm>
            <a:off x="6127241" y="2961988"/>
            <a:ext cx="2652845" cy="674653"/>
          </a:xfrm>
          <a:prstGeom prst="rect">
            <a:avLst/>
          </a:prstGeom>
          <a:solidFill>
            <a:schemeClr val="tx1"/>
          </a:solidFill>
          <a:ln w="9525">
            <a:solidFill>
              <a:schemeClr val="bg1"/>
            </a:solidFill>
            <a:round/>
            <a:headEnd type="none" w="sm" len="sm"/>
            <a:tailEnd/>
          </a:ln>
        </p:spPr>
        <p:txBody>
          <a:bodyPr lIns="72000" tIns="72000" rIns="72000" bIns="72000" anchor="ctr"/>
          <a:lstStyle>
            <a:lvl1pPr defTabSz="857250" eaLnBrk="0" hangingPunct="0">
              <a:spcBef>
                <a:spcPct val="40000"/>
              </a:spcBef>
              <a:buClr>
                <a:schemeClr val="accent1"/>
              </a:buClr>
              <a:buSzPct val="80000"/>
              <a:buFont typeface="Wingdings" panose="05000000000000000000" pitchFamily="2" charset="2"/>
              <a:defRPr>
                <a:solidFill>
                  <a:schemeClr val="tx1"/>
                </a:solidFill>
                <a:latin typeface="Arial" panose="020B0604020202020204" pitchFamily="34" charset="0"/>
              </a:defRPr>
            </a:lvl1pPr>
            <a:lvl2pPr marL="742950" indent="-285750" defTabSz="857250" eaLnBrk="0" hangingPunct="0">
              <a:spcBef>
                <a:spcPct val="40000"/>
              </a:spcBef>
              <a:buClr>
                <a:schemeClr val="accent1"/>
              </a:buClr>
              <a:buSzPct val="80000"/>
              <a:buFont typeface="Wingdings" panose="05000000000000000000" pitchFamily="2" charset="2"/>
              <a:buChar char="n"/>
              <a:defRPr>
                <a:solidFill>
                  <a:schemeClr val="tx1"/>
                </a:solidFill>
                <a:latin typeface="Arial" panose="020B0604020202020204" pitchFamily="34" charset="0"/>
              </a:defRPr>
            </a:lvl2pPr>
            <a:lvl3pPr marL="1143000" indent="-228600" defTabSz="857250" eaLnBrk="0" hangingPunct="0">
              <a:spcBef>
                <a:spcPct val="40000"/>
              </a:spcBef>
              <a:buClr>
                <a:schemeClr val="accent1"/>
              </a:buClr>
              <a:buSzPct val="80000"/>
              <a:buFont typeface="Wingdings" panose="05000000000000000000" pitchFamily="2" charset="2"/>
              <a:buChar char="l"/>
              <a:defRPr>
                <a:solidFill>
                  <a:schemeClr val="tx1"/>
                </a:solidFill>
                <a:latin typeface="Arial" panose="020B0604020202020204" pitchFamily="34" charset="0"/>
              </a:defRPr>
            </a:lvl3pPr>
            <a:lvl4pPr marL="1600200" indent="-228600" defTabSz="857250" eaLnBrk="0" hangingPunct="0">
              <a:spcBef>
                <a:spcPct val="40000"/>
              </a:spcBef>
              <a:buClr>
                <a:schemeClr val="accent1"/>
              </a:buClr>
              <a:buChar char="–"/>
              <a:defRPr>
                <a:solidFill>
                  <a:schemeClr val="tx1"/>
                </a:solidFill>
                <a:latin typeface="Arial" panose="020B0604020202020204" pitchFamily="34" charset="0"/>
              </a:defRPr>
            </a:lvl4pPr>
            <a:lvl5pPr marL="2057400" indent="-228600" defTabSz="857250" eaLnBrk="0" hangingPunct="0">
              <a:spcBef>
                <a:spcPct val="40000"/>
              </a:spcBef>
              <a:buClr>
                <a:schemeClr val="accent1"/>
              </a:buClr>
              <a:buChar char="•"/>
              <a:defRPr>
                <a:solidFill>
                  <a:schemeClr val="tx1"/>
                </a:solidFill>
                <a:latin typeface="Arial" panose="020B0604020202020204" pitchFamily="34" charset="0"/>
              </a:defRPr>
            </a:lvl5pPr>
            <a:lvl6pPr marL="2514600" indent="-228600" defTabSz="857250" eaLnBrk="0" fontAlgn="base" hangingPunct="0">
              <a:spcBef>
                <a:spcPct val="40000"/>
              </a:spcBef>
              <a:spcAft>
                <a:spcPct val="0"/>
              </a:spcAft>
              <a:buClr>
                <a:schemeClr val="accent1"/>
              </a:buClr>
              <a:buChar char="•"/>
              <a:defRPr>
                <a:solidFill>
                  <a:schemeClr val="tx1"/>
                </a:solidFill>
                <a:latin typeface="Arial" panose="020B0604020202020204" pitchFamily="34" charset="0"/>
              </a:defRPr>
            </a:lvl6pPr>
            <a:lvl7pPr marL="2971800" indent="-228600" defTabSz="857250" eaLnBrk="0" fontAlgn="base" hangingPunct="0">
              <a:spcBef>
                <a:spcPct val="40000"/>
              </a:spcBef>
              <a:spcAft>
                <a:spcPct val="0"/>
              </a:spcAft>
              <a:buClr>
                <a:schemeClr val="accent1"/>
              </a:buClr>
              <a:buChar char="•"/>
              <a:defRPr>
                <a:solidFill>
                  <a:schemeClr val="tx1"/>
                </a:solidFill>
                <a:latin typeface="Arial" panose="020B0604020202020204" pitchFamily="34" charset="0"/>
              </a:defRPr>
            </a:lvl7pPr>
            <a:lvl8pPr marL="3429000" indent="-228600" defTabSz="857250" eaLnBrk="0" fontAlgn="base" hangingPunct="0">
              <a:spcBef>
                <a:spcPct val="40000"/>
              </a:spcBef>
              <a:spcAft>
                <a:spcPct val="0"/>
              </a:spcAft>
              <a:buClr>
                <a:schemeClr val="accent1"/>
              </a:buClr>
              <a:buChar char="•"/>
              <a:defRPr>
                <a:solidFill>
                  <a:schemeClr val="tx1"/>
                </a:solidFill>
                <a:latin typeface="Arial" panose="020B0604020202020204" pitchFamily="34" charset="0"/>
              </a:defRPr>
            </a:lvl8pPr>
            <a:lvl9pPr marL="3886200" indent="-228600" defTabSz="857250" eaLnBrk="0" fontAlgn="base" hangingPunct="0">
              <a:spcBef>
                <a:spcPct val="40000"/>
              </a:spcBef>
              <a:spcAft>
                <a:spcPct val="0"/>
              </a:spcAft>
              <a:buClr>
                <a:schemeClr val="accent1"/>
              </a:buClr>
              <a:buChar char="•"/>
              <a:defRPr>
                <a:solidFill>
                  <a:schemeClr val="tx1"/>
                </a:solidFill>
                <a:latin typeface="Arial" panose="020B0604020202020204" pitchFamily="34" charset="0"/>
              </a:defRPr>
            </a:lvl9pPr>
          </a:lstStyle>
          <a:p>
            <a:pPr algn="ctr" defTabSz="949592" eaLnBrk="1" fontAlgn="base" hangingPunct="1">
              <a:lnSpc>
                <a:spcPts val="1000"/>
              </a:lnSpc>
              <a:spcBef>
                <a:spcPct val="0"/>
              </a:spcBef>
              <a:spcAft>
                <a:spcPct val="0"/>
              </a:spcAft>
              <a:buClrTx/>
              <a:buSzTx/>
              <a:defRPr/>
            </a:pPr>
            <a:r>
              <a:rPr lang="de-DE" altLang="de-DE" sz="800" kern="0" dirty="0">
                <a:solidFill>
                  <a:schemeClr val="bg1"/>
                </a:solidFill>
                <a:ea typeface="ＭＳ Ｐゴシック"/>
              </a:rPr>
              <a:t>Kundenzufriedenheit – auch durch umweltbewusstes Handeln, attraktive Produkte und Gebühren – erhöhen</a:t>
            </a:r>
          </a:p>
        </p:txBody>
      </p:sp>
      <p:sp>
        <p:nvSpPr>
          <p:cNvPr id="42" name="AutoShape 15">
            <a:extLst>
              <a:ext uri="{FF2B5EF4-FFF2-40B4-BE49-F238E27FC236}">
                <a16:creationId xmlns:a16="http://schemas.microsoft.com/office/drawing/2014/main" id="{7525E472-2D77-8F45-8BBC-FED3A7AECEAE}"/>
              </a:ext>
            </a:extLst>
          </p:cNvPr>
          <p:cNvSpPr>
            <a:spLocks noChangeArrowheads="1"/>
          </p:cNvSpPr>
          <p:nvPr/>
        </p:nvSpPr>
        <p:spPr bwMode="auto">
          <a:xfrm>
            <a:off x="3474396" y="2961988"/>
            <a:ext cx="2652845" cy="674653"/>
          </a:xfrm>
          <a:prstGeom prst="rect">
            <a:avLst/>
          </a:prstGeom>
          <a:solidFill>
            <a:schemeClr val="tx1"/>
          </a:solidFill>
          <a:ln w="9525">
            <a:solidFill>
              <a:schemeClr val="bg1"/>
            </a:solidFill>
            <a:round/>
            <a:headEnd type="none" w="sm" len="sm"/>
            <a:tailEnd/>
          </a:ln>
        </p:spPr>
        <p:txBody>
          <a:bodyPr lIns="72000" tIns="72000" rIns="72000" bIns="72000" anchor="ctr"/>
          <a:lstStyle>
            <a:lvl1pPr defTabSz="857250" eaLnBrk="0" hangingPunct="0">
              <a:spcBef>
                <a:spcPct val="40000"/>
              </a:spcBef>
              <a:buClr>
                <a:schemeClr val="accent1"/>
              </a:buClr>
              <a:buSzPct val="80000"/>
              <a:buFont typeface="Wingdings" panose="05000000000000000000" pitchFamily="2" charset="2"/>
              <a:defRPr>
                <a:solidFill>
                  <a:schemeClr val="tx1"/>
                </a:solidFill>
                <a:latin typeface="Arial" panose="020B0604020202020204" pitchFamily="34" charset="0"/>
              </a:defRPr>
            </a:lvl1pPr>
            <a:lvl2pPr marL="742950" indent="-285750" defTabSz="857250" eaLnBrk="0" hangingPunct="0">
              <a:spcBef>
                <a:spcPct val="40000"/>
              </a:spcBef>
              <a:buClr>
                <a:schemeClr val="accent1"/>
              </a:buClr>
              <a:buSzPct val="80000"/>
              <a:buFont typeface="Wingdings" panose="05000000000000000000" pitchFamily="2" charset="2"/>
              <a:buChar char="n"/>
              <a:defRPr>
                <a:solidFill>
                  <a:schemeClr val="tx1"/>
                </a:solidFill>
                <a:latin typeface="Arial" panose="020B0604020202020204" pitchFamily="34" charset="0"/>
              </a:defRPr>
            </a:lvl2pPr>
            <a:lvl3pPr marL="1143000" indent="-228600" defTabSz="857250" eaLnBrk="0" hangingPunct="0">
              <a:spcBef>
                <a:spcPct val="40000"/>
              </a:spcBef>
              <a:buClr>
                <a:schemeClr val="accent1"/>
              </a:buClr>
              <a:buSzPct val="80000"/>
              <a:buFont typeface="Wingdings" panose="05000000000000000000" pitchFamily="2" charset="2"/>
              <a:buChar char="l"/>
              <a:defRPr>
                <a:solidFill>
                  <a:schemeClr val="tx1"/>
                </a:solidFill>
                <a:latin typeface="Arial" panose="020B0604020202020204" pitchFamily="34" charset="0"/>
              </a:defRPr>
            </a:lvl3pPr>
            <a:lvl4pPr marL="1600200" indent="-228600" defTabSz="857250" eaLnBrk="0" hangingPunct="0">
              <a:spcBef>
                <a:spcPct val="40000"/>
              </a:spcBef>
              <a:buClr>
                <a:schemeClr val="accent1"/>
              </a:buClr>
              <a:buChar char="–"/>
              <a:defRPr>
                <a:solidFill>
                  <a:schemeClr val="tx1"/>
                </a:solidFill>
                <a:latin typeface="Arial" panose="020B0604020202020204" pitchFamily="34" charset="0"/>
              </a:defRPr>
            </a:lvl4pPr>
            <a:lvl5pPr marL="2057400" indent="-228600" defTabSz="857250" eaLnBrk="0" hangingPunct="0">
              <a:spcBef>
                <a:spcPct val="40000"/>
              </a:spcBef>
              <a:buClr>
                <a:schemeClr val="accent1"/>
              </a:buClr>
              <a:buChar char="•"/>
              <a:defRPr>
                <a:solidFill>
                  <a:schemeClr val="tx1"/>
                </a:solidFill>
                <a:latin typeface="Arial" panose="020B0604020202020204" pitchFamily="34" charset="0"/>
              </a:defRPr>
            </a:lvl5pPr>
            <a:lvl6pPr marL="2514600" indent="-228600" defTabSz="857250" eaLnBrk="0" fontAlgn="base" hangingPunct="0">
              <a:spcBef>
                <a:spcPct val="40000"/>
              </a:spcBef>
              <a:spcAft>
                <a:spcPct val="0"/>
              </a:spcAft>
              <a:buClr>
                <a:schemeClr val="accent1"/>
              </a:buClr>
              <a:buChar char="•"/>
              <a:defRPr>
                <a:solidFill>
                  <a:schemeClr val="tx1"/>
                </a:solidFill>
                <a:latin typeface="Arial" panose="020B0604020202020204" pitchFamily="34" charset="0"/>
              </a:defRPr>
            </a:lvl6pPr>
            <a:lvl7pPr marL="2971800" indent="-228600" defTabSz="857250" eaLnBrk="0" fontAlgn="base" hangingPunct="0">
              <a:spcBef>
                <a:spcPct val="40000"/>
              </a:spcBef>
              <a:spcAft>
                <a:spcPct val="0"/>
              </a:spcAft>
              <a:buClr>
                <a:schemeClr val="accent1"/>
              </a:buClr>
              <a:buChar char="•"/>
              <a:defRPr>
                <a:solidFill>
                  <a:schemeClr val="tx1"/>
                </a:solidFill>
                <a:latin typeface="Arial" panose="020B0604020202020204" pitchFamily="34" charset="0"/>
              </a:defRPr>
            </a:lvl7pPr>
            <a:lvl8pPr marL="3429000" indent="-228600" defTabSz="857250" eaLnBrk="0" fontAlgn="base" hangingPunct="0">
              <a:spcBef>
                <a:spcPct val="40000"/>
              </a:spcBef>
              <a:spcAft>
                <a:spcPct val="0"/>
              </a:spcAft>
              <a:buClr>
                <a:schemeClr val="accent1"/>
              </a:buClr>
              <a:buChar char="•"/>
              <a:defRPr>
                <a:solidFill>
                  <a:schemeClr val="tx1"/>
                </a:solidFill>
                <a:latin typeface="Arial" panose="020B0604020202020204" pitchFamily="34" charset="0"/>
              </a:defRPr>
            </a:lvl8pPr>
            <a:lvl9pPr marL="3886200" indent="-228600" defTabSz="857250" eaLnBrk="0" fontAlgn="base" hangingPunct="0">
              <a:spcBef>
                <a:spcPct val="40000"/>
              </a:spcBef>
              <a:spcAft>
                <a:spcPct val="0"/>
              </a:spcAft>
              <a:buClr>
                <a:schemeClr val="accent1"/>
              </a:buClr>
              <a:buChar char="•"/>
              <a:defRPr>
                <a:solidFill>
                  <a:schemeClr val="tx1"/>
                </a:solidFill>
                <a:latin typeface="Arial" panose="020B0604020202020204" pitchFamily="34" charset="0"/>
              </a:defRPr>
            </a:lvl9pPr>
          </a:lstStyle>
          <a:p>
            <a:pPr algn="ctr" defTabSz="949592" eaLnBrk="1" fontAlgn="base" hangingPunct="1">
              <a:lnSpc>
                <a:spcPts val="1000"/>
              </a:lnSpc>
              <a:spcBef>
                <a:spcPct val="0"/>
              </a:spcBef>
              <a:spcAft>
                <a:spcPct val="0"/>
              </a:spcAft>
              <a:buClrTx/>
              <a:buSzTx/>
              <a:defRPr/>
            </a:pPr>
            <a:r>
              <a:rPr lang="de-DE" altLang="de-DE" sz="800" kern="0" dirty="0">
                <a:solidFill>
                  <a:schemeClr val="bg1"/>
                </a:solidFill>
                <a:ea typeface="ＭＳ Ｐゴシック" panose="020B0600070205080204" pitchFamily="34" charset="-128"/>
              </a:rPr>
              <a:t>Geschäftsfelder und Marktanteile ausbauen und dabei die Chancen der Energiewende nutzen</a:t>
            </a:r>
          </a:p>
        </p:txBody>
      </p:sp>
      <p:sp>
        <p:nvSpPr>
          <p:cNvPr id="48" name="AutoShape 15">
            <a:extLst>
              <a:ext uri="{FF2B5EF4-FFF2-40B4-BE49-F238E27FC236}">
                <a16:creationId xmlns:a16="http://schemas.microsoft.com/office/drawing/2014/main" id="{8B261C33-7CC7-A347-9725-B3D1BF715972}"/>
              </a:ext>
            </a:extLst>
          </p:cNvPr>
          <p:cNvSpPr>
            <a:spLocks noChangeArrowheads="1"/>
          </p:cNvSpPr>
          <p:nvPr/>
        </p:nvSpPr>
        <p:spPr bwMode="auto">
          <a:xfrm>
            <a:off x="818018" y="2178476"/>
            <a:ext cx="7962069" cy="681079"/>
          </a:xfrm>
          <a:prstGeom prst="rect">
            <a:avLst/>
          </a:prstGeom>
          <a:solidFill>
            <a:schemeClr val="tx1"/>
          </a:solidFill>
          <a:ln w="9525">
            <a:solidFill>
              <a:schemeClr val="bg1"/>
            </a:solidFill>
            <a:round/>
            <a:headEnd type="none" w="sm" len="sm"/>
            <a:tailEnd/>
          </a:ln>
        </p:spPr>
        <p:txBody>
          <a:bodyPr lIns="72000" tIns="72000" rIns="72000" bIns="72000" anchor="ctr"/>
          <a:lstStyle>
            <a:lvl1pPr defTabSz="857250" eaLnBrk="0" hangingPunct="0">
              <a:spcBef>
                <a:spcPct val="40000"/>
              </a:spcBef>
              <a:buClr>
                <a:schemeClr val="accent1"/>
              </a:buClr>
              <a:buSzPct val="80000"/>
              <a:buFont typeface="Wingdings" panose="05000000000000000000" pitchFamily="2" charset="2"/>
              <a:defRPr>
                <a:solidFill>
                  <a:schemeClr val="tx1"/>
                </a:solidFill>
                <a:latin typeface="Arial" panose="020B0604020202020204" pitchFamily="34" charset="0"/>
              </a:defRPr>
            </a:lvl1pPr>
            <a:lvl2pPr marL="742950" indent="-285750" defTabSz="857250" eaLnBrk="0" hangingPunct="0">
              <a:spcBef>
                <a:spcPct val="40000"/>
              </a:spcBef>
              <a:buClr>
                <a:schemeClr val="accent1"/>
              </a:buClr>
              <a:buSzPct val="80000"/>
              <a:buFont typeface="Wingdings" panose="05000000000000000000" pitchFamily="2" charset="2"/>
              <a:buChar char="n"/>
              <a:defRPr>
                <a:solidFill>
                  <a:schemeClr val="tx1"/>
                </a:solidFill>
                <a:latin typeface="Arial" panose="020B0604020202020204" pitchFamily="34" charset="0"/>
              </a:defRPr>
            </a:lvl2pPr>
            <a:lvl3pPr marL="1143000" indent="-228600" defTabSz="857250" eaLnBrk="0" hangingPunct="0">
              <a:spcBef>
                <a:spcPct val="40000"/>
              </a:spcBef>
              <a:buClr>
                <a:schemeClr val="accent1"/>
              </a:buClr>
              <a:buSzPct val="80000"/>
              <a:buFont typeface="Wingdings" panose="05000000000000000000" pitchFamily="2" charset="2"/>
              <a:buChar char="l"/>
              <a:defRPr>
                <a:solidFill>
                  <a:schemeClr val="tx1"/>
                </a:solidFill>
                <a:latin typeface="Arial" panose="020B0604020202020204" pitchFamily="34" charset="0"/>
              </a:defRPr>
            </a:lvl3pPr>
            <a:lvl4pPr marL="1600200" indent="-228600" defTabSz="857250" eaLnBrk="0" hangingPunct="0">
              <a:spcBef>
                <a:spcPct val="40000"/>
              </a:spcBef>
              <a:buClr>
                <a:schemeClr val="accent1"/>
              </a:buClr>
              <a:buChar char="–"/>
              <a:defRPr>
                <a:solidFill>
                  <a:schemeClr val="tx1"/>
                </a:solidFill>
                <a:latin typeface="Arial" panose="020B0604020202020204" pitchFamily="34" charset="0"/>
              </a:defRPr>
            </a:lvl4pPr>
            <a:lvl5pPr marL="2057400" indent="-228600" defTabSz="857250" eaLnBrk="0" hangingPunct="0">
              <a:spcBef>
                <a:spcPct val="40000"/>
              </a:spcBef>
              <a:buClr>
                <a:schemeClr val="accent1"/>
              </a:buClr>
              <a:buChar char="•"/>
              <a:defRPr>
                <a:solidFill>
                  <a:schemeClr val="tx1"/>
                </a:solidFill>
                <a:latin typeface="Arial" panose="020B0604020202020204" pitchFamily="34" charset="0"/>
              </a:defRPr>
            </a:lvl5pPr>
            <a:lvl6pPr marL="2514600" indent="-228600" defTabSz="857250" eaLnBrk="0" fontAlgn="base" hangingPunct="0">
              <a:spcBef>
                <a:spcPct val="40000"/>
              </a:spcBef>
              <a:spcAft>
                <a:spcPct val="0"/>
              </a:spcAft>
              <a:buClr>
                <a:schemeClr val="accent1"/>
              </a:buClr>
              <a:buChar char="•"/>
              <a:defRPr>
                <a:solidFill>
                  <a:schemeClr val="tx1"/>
                </a:solidFill>
                <a:latin typeface="Arial" panose="020B0604020202020204" pitchFamily="34" charset="0"/>
              </a:defRPr>
            </a:lvl6pPr>
            <a:lvl7pPr marL="2971800" indent="-228600" defTabSz="857250" eaLnBrk="0" fontAlgn="base" hangingPunct="0">
              <a:spcBef>
                <a:spcPct val="40000"/>
              </a:spcBef>
              <a:spcAft>
                <a:spcPct val="0"/>
              </a:spcAft>
              <a:buClr>
                <a:schemeClr val="accent1"/>
              </a:buClr>
              <a:buChar char="•"/>
              <a:defRPr>
                <a:solidFill>
                  <a:schemeClr val="tx1"/>
                </a:solidFill>
                <a:latin typeface="Arial" panose="020B0604020202020204" pitchFamily="34" charset="0"/>
              </a:defRPr>
            </a:lvl7pPr>
            <a:lvl8pPr marL="3429000" indent="-228600" defTabSz="857250" eaLnBrk="0" fontAlgn="base" hangingPunct="0">
              <a:spcBef>
                <a:spcPct val="40000"/>
              </a:spcBef>
              <a:spcAft>
                <a:spcPct val="0"/>
              </a:spcAft>
              <a:buClr>
                <a:schemeClr val="accent1"/>
              </a:buClr>
              <a:buChar char="•"/>
              <a:defRPr>
                <a:solidFill>
                  <a:schemeClr val="tx1"/>
                </a:solidFill>
                <a:latin typeface="Arial" panose="020B0604020202020204" pitchFamily="34" charset="0"/>
              </a:defRPr>
            </a:lvl8pPr>
            <a:lvl9pPr marL="3886200" indent="-228600" defTabSz="857250" eaLnBrk="0" fontAlgn="base" hangingPunct="0">
              <a:spcBef>
                <a:spcPct val="40000"/>
              </a:spcBef>
              <a:spcAft>
                <a:spcPct val="0"/>
              </a:spcAft>
              <a:buClr>
                <a:schemeClr val="accent1"/>
              </a:buClr>
              <a:buChar char="•"/>
              <a:defRPr>
                <a:solidFill>
                  <a:schemeClr val="tx1"/>
                </a:solidFill>
                <a:latin typeface="Arial" panose="020B0604020202020204" pitchFamily="34" charset="0"/>
              </a:defRPr>
            </a:lvl9pPr>
          </a:lstStyle>
          <a:p>
            <a:pPr algn="ctr" defTabSz="949592" eaLnBrk="1" fontAlgn="base" hangingPunct="1">
              <a:lnSpc>
                <a:spcPts val="800"/>
              </a:lnSpc>
              <a:spcBef>
                <a:spcPct val="0"/>
              </a:spcBef>
              <a:spcAft>
                <a:spcPct val="0"/>
              </a:spcAft>
              <a:buClrTx/>
              <a:buSzTx/>
              <a:defRPr/>
            </a:pPr>
            <a:endParaRPr lang="de-DE" altLang="de-DE" sz="800" kern="0" dirty="0">
              <a:solidFill>
                <a:schemeClr val="bg1"/>
              </a:solidFill>
              <a:ea typeface="ＭＳ Ｐゴシック"/>
            </a:endParaRPr>
          </a:p>
        </p:txBody>
      </p:sp>
      <p:sp>
        <p:nvSpPr>
          <p:cNvPr id="51" name="AutoShape 30">
            <a:extLst>
              <a:ext uri="{FF2B5EF4-FFF2-40B4-BE49-F238E27FC236}">
                <a16:creationId xmlns:a16="http://schemas.microsoft.com/office/drawing/2014/main" id="{62CC781D-FF45-F441-9849-07BBB4277BEE}"/>
              </a:ext>
            </a:extLst>
          </p:cNvPr>
          <p:cNvSpPr>
            <a:spLocks noChangeArrowheads="1"/>
          </p:cNvSpPr>
          <p:nvPr/>
        </p:nvSpPr>
        <p:spPr bwMode="auto">
          <a:xfrm>
            <a:off x="3470863" y="4513892"/>
            <a:ext cx="2654609" cy="681078"/>
          </a:xfrm>
          <a:prstGeom prst="rect">
            <a:avLst/>
          </a:prstGeom>
          <a:solidFill>
            <a:schemeClr val="tx1"/>
          </a:solidFill>
          <a:ln w="9525">
            <a:solidFill>
              <a:schemeClr val="bg1"/>
            </a:solidFill>
            <a:round/>
            <a:headEnd type="none" w="sm" len="sm"/>
            <a:tailEnd/>
          </a:ln>
        </p:spPr>
        <p:txBody>
          <a:bodyPr lIns="72000" tIns="72000" rIns="72000" bIns="72000" anchor="ctr"/>
          <a:lstStyle>
            <a:lvl1pPr defTabSz="857250" eaLnBrk="0" hangingPunct="0">
              <a:spcBef>
                <a:spcPct val="40000"/>
              </a:spcBef>
              <a:buClr>
                <a:schemeClr val="accent1"/>
              </a:buClr>
              <a:buSzPct val="80000"/>
              <a:buFont typeface="Wingdings" panose="05000000000000000000" pitchFamily="2" charset="2"/>
              <a:defRPr>
                <a:solidFill>
                  <a:schemeClr val="tx1"/>
                </a:solidFill>
                <a:latin typeface="Arial" panose="020B0604020202020204" pitchFamily="34" charset="0"/>
              </a:defRPr>
            </a:lvl1pPr>
            <a:lvl2pPr marL="742950" indent="-285750" defTabSz="857250" eaLnBrk="0" hangingPunct="0">
              <a:spcBef>
                <a:spcPct val="40000"/>
              </a:spcBef>
              <a:buClr>
                <a:schemeClr val="accent1"/>
              </a:buClr>
              <a:buSzPct val="80000"/>
              <a:buFont typeface="Wingdings" panose="05000000000000000000" pitchFamily="2" charset="2"/>
              <a:buChar char="n"/>
              <a:defRPr>
                <a:solidFill>
                  <a:schemeClr val="tx1"/>
                </a:solidFill>
                <a:latin typeface="Arial" panose="020B0604020202020204" pitchFamily="34" charset="0"/>
              </a:defRPr>
            </a:lvl2pPr>
            <a:lvl3pPr marL="1143000" indent="-228600" defTabSz="857250" eaLnBrk="0" hangingPunct="0">
              <a:spcBef>
                <a:spcPct val="40000"/>
              </a:spcBef>
              <a:buClr>
                <a:schemeClr val="accent1"/>
              </a:buClr>
              <a:buSzPct val="80000"/>
              <a:buFont typeface="Wingdings" panose="05000000000000000000" pitchFamily="2" charset="2"/>
              <a:buChar char="l"/>
              <a:defRPr>
                <a:solidFill>
                  <a:schemeClr val="tx1"/>
                </a:solidFill>
                <a:latin typeface="Arial" panose="020B0604020202020204" pitchFamily="34" charset="0"/>
              </a:defRPr>
            </a:lvl3pPr>
            <a:lvl4pPr marL="1600200" indent="-228600" defTabSz="857250" eaLnBrk="0" hangingPunct="0">
              <a:spcBef>
                <a:spcPct val="40000"/>
              </a:spcBef>
              <a:buClr>
                <a:schemeClr val="accent1"/>
              </a:buClr>
              <a:buChar char="–"/>
              <a:defRPr>
                <a:solidFill>
                  <a:schemeClr val="tx1"/>
                </a:solidFill>
                <a:latin typeface="Arial" panose="020B0604020202020204" pitchFamily="34" charset="0"/>
              </a:defRPr>
            </a:lvl4pPr>
            <a:lvl5pPr marL="2057400" indent="-228600" defTabSz="857250" eaLnBrk="0" hangingPunct="0">
              <a:spcBef>
                <a:spcPct val="40000"/>
              </a:spcBef>
              <a:buClr>
                <a:schemeClr val="accent1"/>
              </a:buClr>
              <a:buChar char="•"/>
              <a:defRPr>
                <a:solidFill>
                  <a:schemeClr val="tx1"/>
                </a:solidFill>
                <a:latin typeface="Arial" panose="020B0604020202020204" pitchFamily="34" charset="0"/>
              </a:defRPr>
            </a:lvl5pPr>
            <a:lvl6pPr marL="2514600" indent="-228600" defTabSz="857250" eaLnBrk="0" fontAlgn="base" hangingPunct="0">
              <a:spcBef>
                <a:spcPct val="40000"/>
              </a:spcBef>
              <a:spcAft>
                <a:spcPct val="0"/>
              </a:spcAft>
              <a:buClr>
                <a:schemeClr val="accent1"/>
              </a:buClr>
              <a:buChar char="•"/>
              <a:defRPr>
                <a:solidFill>
                  <a:schemeClr val="tx1"/>
                </a:solidFill>
                <a:latin typeface="Arial" panose="020B0604020202020204" pitchFamily="34" charset="0"/>
              </a:defRPr>
            </a:lvl6pPr>
            <a:lvl7pPr marL="2971800" indent="-228600" defTabSz="857250" eaLnBrk="0" fontAlgn="base" hangingPunct="0">
              <a:spcBef>
                <a:spcPct val="40000"/>
              </a:spcBef>
              <a:spcAft>
                <a:spcPct val="0"/>
              </a:spcAft>
              <a:buClr>
                <a:schemeClr val="accent1"/>
              </a:buClr>
              <a:buChar char="•"/>
              <a:defRPr>
                <a:solidFill>
                  <a:schemeClr val="tx1"/>
                </a:solidFill>
                <a:latin typeface="Arial" panose="020B0604020202020204" pitchFamily="34" charset="0"/>
              </a:defRPr>
            </a:lvl7pPr>
            <a:lvl8pPr marL="3429000" indent="-228600" defTabSz="857250" eaLnBrk="0" fontAlgn="base" hangingPunct="0">
              <a:spcBef>
                <a:spcPct val="40000"/>
              </a:spcBef>
              <a:spcAft>
                <a:spcPct val="0"/>
              </a:spcAft>
              <a:buClr>
                <a:schemeClr val="accent1"/>
              </a:buClr>
              <a:buChar char="•"/>
              <a:defRPr>
                <a:solidFill>
                  <a:schemeClr val="tx1"/>
                </a:solidFill>
                <a:latin typeface="Arial" panose="020B0604020202020204" pitchFamily="34" charset="0"/>
              </a:defRPr>
            </a:lvl8pPr>
            <a:lvl9pPr marL="3886200" indent="-228600" defTabSz="857250" eaLnBrk="0" fontAlgn="base" hangingPunct="0">
              <a:spcBef>
                <a:spcPct val="40000"/>
              </a:spcBef>
              <a:spcAft>
                <a:spcPct val="0"/>
              </a:spcAft>
              <a:buClr>
                <a:schemeClr val="accent1"/>
              </a:buClr>
              <a:buChar char="•"/>
              <a:defRPr>
                <a:solidFill>
                  <a:schemeClr val="tx1"/>
                </a:solidFill>
                <a:latin typeface="Arial" panose="020B0604020202020204" pitchFamily="34" charset="0"/>
              </a:defRPr>
            </a:lvl9pPr>
          </a:lstStyle>
          <a:p>
            <a:pPr algn="ctr" defTabSz="949592" eaLnBrk="1" fontAlgn="base" hangingPunct="1">
              <a:lnSpc>
                <a:spcPts val="1000"/>
              </a:lnSpc>
              <a:spcBef>
                <a:spcPct val="0"/>
              </a:spcBef>
              <a:spcAft>
                <a:spcPct val="0"/>
              </a:spcAft>
              <a:buClrTx/>
              <a:buSzTx/>
              <a:defRPr/>
            </a:pPr>
            <a:r>
              <a:rPr lang="de-DE" altLang="de-DE" sz="800" kern="0" dirty="0">
                <a:solidFill>
                  <a:schemeClr val="bg1"/>
                </a:solidFill>
                <a:ea typeface="ＭＳ Ｐゴシック"/>
              </a:rPr>
              <a:t>Belegschaft fördern und Kompetenzen aufbauen</a:t>
            </a:r>
          </a:p>
        </p:txBody>
      </p:sp>
      <p:sp>
        <p:nvSpPr>
          <p:cNvPr id="52" name="AutoShape 33">
            <a:extLst>
              <a:ext uri="{FF2B5EF4-FFF2-40B4-BE49-F238E27FC236}">
                <a16:creationId xmlns:a16="http://schemas.microsoft.com/office/drawing/2014/main" id="{A301044A-F133-804F-9175-C41857742D12}"/>
              </a:ext>
            </a:extLst>
          </p:cNvPr>
          <p:cNvSpPr>
            <a:spLocks noChangeArrowheads="1"/>
          </p:cNvSpPr>
          <p:nvPr/>
        </p:nvSpPr>
        <p:spPr bwMode="auto">
          <a:xfrm>
            <a:off x="818019" y="4513892"/>
            <a:ext cx="2651075" cy="681078"/>
          </a:xfrm>
          <a:prstGeom prst="rect">
            <a:avLst/>
          </a:prstGeom>
          <a:solidFill>
            <a:schemeClr val="tx1"/>
          </a:solidFill>
          <a:ln w="9525">
            <a:solidFill>
              <a:schemeClr val="bg1"/>
            </a:solidFill>
            <a:round/>
            <a:headEnd type="none" w="sm" len="sm"/>
            <a:tailEnd/>
          </a:ln>
        </p:spPr>
        <p:txBody>
          <a:bodyPr lIns="72000" tIns="72000" rIns="72000" bIns="72000" anchor="ctr"/>
          <a:lstStyle>
            <a:lvl1pPr defTabSz="857250" eaLnBrk="0" hangingPunct="0">
              <a:spcBef>
                <a:spcPct val="40000"/>
              </a:spcBef>
              <a:buClr>
                <a:schemeClr val="accent1"/>
              </a:buClr>
              <a:buSzPct val="80000"/>
              <a:buFont typeface="Wingdings" panose="05000000000000000000" pitchFamily="2" charset="2"/>
              <a:defRPr>
                <a:solidFill>
                  <a:schemeClr val="tx1"/>
                </a:solidFill>
                <a:latin typeface="Arial" panose="020B0604020202020204" pitchFamily="34" charset="0"/>
              </a:defRPr>
            </a:lvl1pPr>
            <a:lvl2pPr marL="742950" indent="-285750" defTabSz="857250" eaLnBrk="0" hangingPunct="0">
              <a:spcBef>
                <a:spcPct val="40000"/>
              </a:spcBef>
              <a:buClr>
                <a:schemeClr val="accent1"/>
              </a:buClr>
              <a:buSzPct val="80000"/>
              <a:buFont typeface="Wingdings" panose="05000000000000000000" pitchFamily="2" charset="2"/>
              <a:buChar char="n"/>
              <a:defRPr>
                <a:solidFill>
                  <a:schemeClr val="tx1"/>
                </a:solidFill>
                <a:latin typeface="Arial" panose="020B0604020202020204" pitchFamily="34" charset="0"/>
              </a:defRPr>
            </a:lvl2pPr>
            <a:lvl3pPr marL="1143000" indent="-228600" defTabSz="857250" eaLnBrk="0" hangingPunct="0">
              <a:spcBef>
                <a:spcPct val="40000"/>
              </a:spcBef>
              <a:buClr>
                <a:schemeClr val="accent1"/>
              </a:buClr>
              <a:buSzPct val="80000"/>
              <a:buFont typeface="Wingdings" panose="05000000000000000000" pitchFamily="2" charset="2"/>
              <a:buChar char="l"/>
              <a:defRPr>
                <a:solidFill>
                  <a:schemeClr val="tx1"/>
                </a:solidFill>
                <a:latin typeface="Arial" panose="020B0604020202020204" pitchFamily="34" charset="0"/>
              </a:defRPr>
            </a:lvl3pPr>
            <a:lvl4pPr marL="1600200" indent="-228600" defTabSz="857250" eaLnBrk="0" hangingPunct="0">
              <a:spcBef>
                <a:spcPct val="40000"/>
              </a:spcBef>
              <a:buClr>
                <a:schemeClr val="accent1"/>
              </a:buClr>
              <a:buChar char="–"/>
              <a:defRPr>
                <a:solidFill>
                  <a:schemeClr val="tx1"/>
                </a:solidFill>
                <a:latin typeface="Arial" panose="020B0604020202020204" pitchFamily="34" charset="0"/>
              </a:defRPr>
            </a:lvl4pPr>
            <a:lvl5pPr marL="2057400" indent="-228600" defTabSz="857250" eaLnBrk="0" hangingPunct="0">
              <a:spcBef>
                <a:spcPct val="40000"/>
              </a:spcBef>
              <a:buClr>
                <a:schemeClr val="accent1"/>
              </a:buClr>
              <a:buChar char="•"/>
              <a:defRPr>
                <a:solidFill>
                  <a:schemeClr val="tx1"/>
                </a:solidFill>
                <a:latin typeface="Arial" panose="020B0604020202020204" pitchFamily="34" charset="0"/>
              </a:defRPr>
            </a:lvl5pPr>
            <a:lvl6pPr marL="2514600" indent="-228600" defTabSz="857250" eaLnBrk="0" fontAlgn="base" hangingPunct="0">
              <a:spcBef>
                <a:spcPct val="40000"/>
              </a:spcBef>
              <a:spcAft>
                <a:spcPct val="0"/>
              </a:spcAft>
              <a:buClr>
                <a:schemeClr val="accent1"/>
              </a:buClr>
              <a:buChar char="•"/>
              <a:defRPr>
                <a:solidFill>
                  <a:schemeClr val="tx1"/>
                </a:solidFill>
                <a:latin typeface="Arial" panose="020B0604020202020204" pitchFamily="34" charset="0"/>
              </a:defRPr>
            </a:lvl6pPr>
            <a:lvl7pPr marL="2971800" indent="-228600" defTabSz="857250" eaLnBrk="0" fontAlgn="base" hangingPunct="0">
              <a:spcBef>
                <a:spcPct val="40000"/>
              </a:spcBef>
              <a:spcAft>
                <a:spcPct val="0"/>
              </a:spcAft>
              <a:buClr>
                <a:schemeClr val="accent1"/>
              </a:buClr>
              <a:buChar char="•"/>
              <a:defRPr>
                <a:solidFill>
                  <a:schemeClr val="tx1"/>
                </a:solidFill>
                <a:latin typeface="Arial" panose="020B0604020202020204" pitchFamily="34" charset="0"/>
              </a:defRPr>
            </a:lvl7pPr>
            <a:lvl8pPr marL="3429000" indent="-228600" defTabSz="857250" eaLnBrk="0" fontAlgn="base" hangingPunct="0">
              <a:spcBef>
                <a:spcPct val="40000"/>
              </a:spcBef>
              <a:spcAft>
                <a:spcPct val="0"/>
              </a:spcAft>
              <a:buClr>
                <a:schemeClr val="accent1"/>
              </a:buClr>
              <a:buChar char="•"/>
              <a:defRPr>
                <a:solidFill>
                  <a:schemeClr val="tx1"/>
                </a:solidFill>
                <a:latin typeface="Arial" panose="020B0604020202020204" pitchFamily="34" charset="0"/>
              </a:defRPr>
            </a:lvl8pPr>
            <a:lvl9pPr marL="3886200" indent="-228600" defTabSz="857250" eaLnBrk="0" fontAlgn="base" hangingPunct="0">
              <a:spcBef>
                <a:spcPct val="40000"/>
              </a:spcBef>
              <a:spcAft>
                <a:spcPct val="0"/>
              </a:spcAft>
              <a:buClr>
                <a:schemeClr val="accent1"/>
              </a:buClr>
              <a:buChar char="•"/>
              <a:defRPr>
                <a:solidFill>
                  <a:schemeClr val="tx1"/>
                </a:solidFill>
                <a:latin typeface="Arial" panose="020B0604020202020204" pitchFamily="34" charset="0"/>
              </a:defRPr>
            </a:lvl9pPr>
          </a:lstStyle>
          <a:p>
            <a:pPr algn="ctr" defTabSz="949592" eaLnBrk="1" fontAlgn="base" hangingPunct="1">
              <a:lnSpc>
                <a:spcPts val="1000"/>
              </a:lnSpc>
              <a:spcBef>
                <a:spcPct val="0"/>
              </a:spcBef>
              <a:spcAft>
                <a:spcPct val="0"/>
              </a:spcAft>
              <a:buClrTx/>
              <a:buSzTx/>
              <a:defRPr/>
            </a:pPr>
            <a:r>
              <a:rPr lang="de-DE" altLang="de-DE" sz="800" kern="0" dirty="0">
                <a:solidFill>
                  <a:schemeClr val="bg1"/>
                </a:solidFill>
                <a:ea typeface="ＭＳ Ｐゴシック" panose="020B0600070205080204" pitchFamily="34" charset="-128"/>
              </a:rPr>
              <a:t>Gemeinsame, unternehmerische Führungs-  &amp; Unternehmenskultur entwickeln</a:t>
            </a:r>
          </a:p>
        </p:txBody>
      </p:sp>
      <p:sp>
        <p:nvSpPr>
          <p:cNvPr id="53" name="AutoShape 23">
            <a:extLst>
              <a:ext uri="{FF2B5EF4-FFF2-40B4-BE49-F238E27FC236}">
                <a16:creationId xmlns:a16="http://schemas.microsoft.com/office/drawing/2014/main" id="{429EE523-522F-C444-B422-D558B8C8728D}"/>
              </a:ext>
            </a:extLst>
          </p:cNvPr>
          <p:cNvSpPr>
            <a:spLocks noChangeArrowheads="1"/>
          </p:cNvSpPr>
          <p:nvPr/>
        </p:nvSpPr>
        <p:spPr bwMode="auto">
          <a:xfrm>
            <a:off x="6127241" y="4513892"/>
            <a:ext cx="2652844" cy="681078"/>
          </a:xfrm>
          <a:prstGeom prst="rect">
            <a:avLst/>
          </a:prstGeom>
          <a:solidFill>
            <a:schemeClr val="tx1"/>
          </a:solidFill>
          <a:ln w="9525">
            <a:solidFill>
              <a:schemeClr val="bg1"/>
            </a:solidFill>
            <a:round/>
            <a:headEnd type="none" w="sm" len="sm"/>
            <a:tailEnd/>
          </a:ln>
        </p:spPr>
        <p:txBody>
          <a:bodyPr lIns="72000" tIns="72000" rIns="72000" bIns="72000" anchor="ctr"/>
          <a:lstStyle>
            <a:lvl1pPr defTabSz="857250" eaLnBrk="0" hangingPunct="0">
              <a:spcBef>
                <a:spcPct val="40000"/>
              </a:spcBef>
              <a:buClr>
                <a:schemeClr val="accent1"/>
              </a:buClr>
              <a:buSzPct val="80000"/>
              <a:buFont typeface="Wingdings" panose="05000000000000000000" pitchFamily="2" charset="2"/>
              <a:defRPr>
                <a:solidFill>
                  <a:schemeClr val="tx1"/>
                </a:solidFill>
                <a:latin typeface="Arial" panose="020B0604020202020204" pitchFamily="34" charset="0"/>
              </a:defRPr>
            </a:lvl1pPr>
            <a:lvl2pPr marL="742950" indent="-285750" defTabSz="857250" eaLnBrk="0" hangingPunct="0">
              <a:spcBef>
                <a:spcPct val="40000"/>
              </a:spcBef>
              <a:buClr>
                <a:schemeClr val="accent1"/>
              </a:buClr>
              <a:buSzPct val="80000"/>
              <a:buFont typeface="Wingdings" panose="05000000000000000000" pitchFamily="2" charset="2"/>
              <a:buChar char="n"/>
              <a:defRPr>
                <a:solidFill>
                  <a:schemeClr val="tx1"/>
                </a:solidFill>
                <a:latin typeface="Arial" panose="020B0604020202020204" pitchFamily="34" charset="0"/>
              </a:defRPr>
            </a:lvl2pPr>
            <a:lvl3pPr marL="1143000" indent="-228600" defTabSz="857250" eaLnBrk="0" hangingPunct="0">
              <a:spcBef>
                <a:spcPct val="40000"/>
              </a:spcBef>
              <a:buClr>
                <a:schemeClr val="accent1"/>
              </a:buClr>
              <a:buSzPct val="80000"/>
              <a:buFont typeface="Wingdings" panose="05000000000000000000" pitchFamily="2" charset="2"/>
              <a:buChar char="l"/>
              <a:defRPr>
                <a:solidFill>
                  <a:schemeClr val="tx1"/>
                </a:solidFill>
                <a:latin typeface="Arial" panose="020B0604020202020204" pitchFamily="34" charset="0"/>
              </a:defRPr>
            </a:lvl3pPr>
            <a:lvl4pPr marL="1600200" indent="-228600" defTabSz="857250" eaLnBrk="0" hangingPunct="0">
              <a:spcBef>
                <a:spcPct val="40000"/>
              </a:spcBef>
              <a:buClr>
                <a:schemeClr val="accent1"/>
              </a:buClr>
              <a:buChar char="–"/>
              <a:defRPr>
                <a:solidFill>
                  <a:schemeClr val="tx1"/>
                </a:solidFill>
                <a:latin typeface="Arial" panose="020B0604020202020204" pitchFamily="34" charset="0"/>
              </a:defRPr>
            </a:lvl4pPr>
            <a:lvl5pPr marL="2057400" indent="-228600" defTabSz="857250" eaLnBrk="0" hangingPunct="0">
              <a:spcBef>
                <a:spcPct val="40000"/>
              </a:spcBef>
              <a:buClr>
                <a:schemeClr val="accent1"/>
              </a:buClr>
              <a:buChar char="•"/>
              <a:defRPr>
                <a:solidFill>
                  <a:schemeClr val="tx1"/>
                </a:solidFill>
                <a:latin typeface="Arial" panose="020B0604020202020204" pitchFamily="34" charset="0"/>
              </a:defRPr>
            </a:lvl5pPr>
            <a:lvl6pPr marL="2514600" indent="-228600" defTabSz="857250" eaLnBrk="0" fontAlgn="base" hangingPunct="0">
              <a:spcBef>
                <a:spcPct val="40000"/>
              </a:spcBef>
              <a:spcAft>
                <a:spcPct val="0"/>
              </a:spcAft>
              <a:buClr>
                <a:schemeClr val="accent1"/>
              </a:buClr>
              <a:buChar char="•"/>
              <a:defRPr>
                <a:solidFill>
                  <a:schemeClr val="tx1"/>
                </a:solidFill>
                <a:latin typeface="Arial" panose="020B0604020202020204" pitchFamily="34" charset="0"/>
              </a:defRPr>
            </a:lvl6pPr>
            <a:lvl7pPr marL="2971800" indent="-228600" defTabSz="857250" eaLnBrk="0" fontAlgn="base" hangingPunct="0">
              <a:spcBef>
                <a:spcPct val="40000"/>
              </a:spcBef>
              <a:spcAft>
                <a:spcPct val="0"/>
              </a:spcAft>
              <a:buClr>
                <a:schemeClr val="accent1"/>
              </a:buClr>
              <a:buChar char="•"/>
              <a:defRPr>
                <a:solidFill>
                  <a:schemeClr val="tx1"/>
                </a:solidFill>
                <a:latin typeface="Arial" panose="020B0604020202020204" pitchFamily="34" charset="0"/>
              </a:defRPr>
            </a:lvl7pPr>
            <a:lvl8pPr marL="3429000" indent="-228600" defTabSz="857250" eaLnBrk="0" fontAlgn="base" hangingPunct="0">
              <a:spcBef>
                <a:spcPct val="40000"/>
              </a:spcBef>
              <a:spcAft>
                <a:spcPct val="0"/>
              </a:spcAft>
              <a:buClr>
                <a:schemeClr val="accent1"/>
              </a:buClr>
              <a:buChar char="•"/>
              <a:defRPr>
                <a:solidFill>
                  <a:schemeClr val="tx1"/>
                </a:solidFill>
                <a:latin typeface="Arial" panose="020B0604020202020204" pitchFamily="34" charset="0"/>
              </a:defRPr>
            </a:lvl8pPr>
            <a:lvl9pPr marL="3886200" indent="-228600" defTabSz="857250" eaLnBrk="0" fontAlgn="base" hangingPunct="0">
              <a:spcBef>
                <a:spcPct val="40000"/>
              </a:spcBef>
              <a:spcAft>
                <a:spcPct val="0"/>
              </a:spcAft>
              <a:buClr>
                <a:schemeClr val="accent1"/>
              </a:buClr>
              <a:buChar char="•"/>
              <a:defRPr>
                <a:solidFill>
                  <a:schemeClr val="tx1"/>
                </a:solidFill>
                <a:latin typeface="Arial" panose="020B0604020202020204" pitchFamily="34" charset="0"/>
              </a:defRPr>
            </a:lvl9pPr>
          </a:lstStyle>
          <a:p>
            <a:pPr algn="ctr" defTabSz="949592" eaLnBrk="1" fontAlgn="base" hangingPunct="1">
              <a:lnSpc>
                <a:spcPts val="1000"/>
              </a:lnSpc>
              <a:spcBef>
                <a:spcPct val="0"/>
              </a:spcBef>
              <a:spcAft>
                <a:spcPct val="0"/>
              </a:spcAft>
              <a:buClrTx/>
              <a:buSzTx/>
              <a:defRPr/>
            </a:pPr>
            <a:r>
              <a:rPr lang="de-DE" altLang="de-DE" sz="800" kern="0" dirty="0">
                <a:solidFill>
                  <a:schemeClr val="bg1"/>
                </a:solidFill>
                <a:ea typeface="ＭＳ Ｐゴシック"/>
              </a:rPr>
              <a:t>Attraktivität als Arbeitgeber ausbauen und kommunizieren </a:t>
            </a:r>
          </a:p>
        </p:txBody>
      </p:sp>
      <p:sp>
        <p:nvSpPr>
          <p:cNvPr id="34" name="Rectangle 29">
            <a:extLst>
              <a:ext uri="{FF2B5EF4-FFF2-40B4-BE49-F238E27FC236}">
                <a16:creationId xmlns:a16="http://schemas.microsoft.com/office/drawing/2014/main" id="{C4E82BF6-C943-134E-893F-A3D315E9D9BA}"/>
              </a:ext>
            </a:extLst>
          </p:cNvPr>
          <p:cNvSpPr>
            <a:spLocks noChangeArrowheads="1"/>
          </p:cNvSpPr>
          <p:nvPr/>
        </p:nvSpPr>
        <p:spPr bwMode="auto">
          <a:xfrm rot="16200000">
            <a:off x="250516" y="3844037"/>
            <a:ext cx="681077" cy="464552"/>
          </a:xfrm>
          <a:prstGeom prst="rect">
            <a:avLst/>
          </a:prstGeom>
          <a:solidFill>
            <a:schemeClr val="bg1"/>
          </a:solidFill>
          <a:ln w="15875">
            <a:solidFill>
              <a:schemeClr val="bg1"/>
            </a:solidFill>
            <a:miter lim="800000"/>
            <a:headEnd/>
            <a:tailEnd/>
          </a:ln>
        </p:spPr>
        <p:txBody>
          <a:bodyPr wrap="none" anchor="ctr"/>
          <a:lstStyle>
            <a:lvl1pPr defTabSz="857250" eaLnBrk="0" hangingPunct="0">
              <a:spcBef>
                <a:spcPct val="40000"/>
              </a:spcBef>
              <a:buClr>
                <a:schemeClr val="accent1"/>
              </a:buClr>
              <a:buSzPct val="80000"/>
              <a:buFont typeface="Wingdings" panose="05000000000000000000" pitchFamily="2" charset="2"/>
              <a:defRPr>
                <a:solidFill>
                  <a:schemeClr val="tx1"/>
                </a:solidFill>
                <a:latin typeface="Arial" panose="020B0604020202020204" pitchFamily="34" charset="0"/>
              </a:defRPr>
            </a:lvl1pPr>
            <a:lvl2pPr marL="742950" indent="-285750" defTabSz="857250" eaLnBrk="0" hangingPunct="0">
              <a:spcBef>
                <a:spcPct val="40000"/>
              </a:spcBef>
              <a:buClr>
                <a:schemeClr val="accent1"/>
              </a:buClr>
              <a:buSzPct val="80000"/>
              <a:buFont typeface="Wingdings" panose="05000000000000000000" pitchFamily="2" charset="2"/>
              <a:buChar char="n"/>
              <a:defRPr>
                <a:solidFill>
                  <a:schemeClr val="tx1"/>
                </a:solidFill>
                <a:latin typeface="Arial" panose="020B0604020202020204" pitchFamily="34" charset="0"/>
              </a:defRPr>
            </a:lvl2pPr>
            <a:lvl3pPr marL="1143000" indent="-228600" defTabSz="857250" eaLnBrk="0" hangingPunct="0">
              <a:spcBef>
                <a:spcPct val="40000"/>
              </a:spcBef>
              <a:buClr>
                <a:schemeClr val="accent1"/>
              </a:buClr>
              <a:buSzPct val="80000"/>
              <a:buFont typeface="Wingdings" panose="05000000000000000000" pitchFamily="2" charset="2"/>
              <a:buChar char="l"/>
              <a:defRPr>
                <a:solidFill>
                  <a:schemeClr val="tx1"/>
                </a:solidFill>
                <a:latin typeface="Arial" panose="020B0604020202020204" pitchFamily="34" charset="0"/>
              </a:defRPr>
            </a:lvl3pPr>
            <a:lvl4pPr marL="1600200" indent="-228600" defTabSz="857250" eaLnBrk="0" hangingPunct="0">
              <a:spcBef>
                <a:spcPct val="40000"/>
              </a:spcBef>
              <a:buClr>
                <a:schemeClr val="accent1"/>
              </a:buClr>
              <a:buChar char="–"/>
              <a:defRPr>
                <a:solidFill>
                  <a:schemeClr val="tx1"/>
                </a:solidFill>
                <a:latin typeface="Arial" panose="020B0604020202020204" pitchFamily="34" charset="0"/>
              </a:defRPr>
            </a:lvl4pPr>
            <a:lvl5pPr marL="2057400" indent="-228600" defTabSz="857250" eaLnBrk="0" hangingPunct="0">
              <a:spcBef>
                <a:spcPct val="40000"/>
              </a:spcBef>
              <a:buClr>
                <a:schemeClr val="accent1"/>
              </a:buClr>
              <a:buChar char="•"/>
              <a:defRPr>
                <a:solidFill>
                  <a:schemeClr val="tx1"/>
                </a:solidFill>
                <a:latin typeface="Arial" panose="020B0604020202020204" pitchFamily="34" charset="0"/>
              </a:defRPr>
            </a:lvl5pPr>
            <a:lvl6pPr marL="2514600" indent="-228600" defTabSz="857250" eaLnBrk="0" fontAlgn="base" hangingPunct="0">
              <a:spcBef>
                <a:spcPct val="40000"/>
              </a:spcBef>
              <a:spcAft>
                <a:spcPct val="0"/>
              </a:spcAft>
              <a:buClr>
                <a:schemeClr val="accent1"/>
              </a:buClr>
              <a:buChar char="•"/>
              <a:defRPr>
                <a:solidFill>
                  <a:schemeClr val="tx1"/>
                </a:solidFill>
                <a:latin typeface="Arial" panose="020B0604020202020204" pitchFamily="34" charset="0"/>
              </a:defRPr>
            </a:lvl6pPr>
            <a:lvl7pPr marL="2971800" indent="-228600" defTabSz="857250" eaLnBrk="0" fontAlgn="base" hangingPunct="0">
              <a:spcBef>
                <a:spcPct val="40000"/>
              </a:spcBef>
              <a:spcAft>
                <a:spcPct val="0"/>
              </a:spcAft>
              <a:buClr>
                <a:schemeClr val="accent1"/>
              </a:buClr>
              <a:buChar char="•"/>
              <a:defRPr>
                <a:solidFill>
                  <a:schemeClr val="tx1"/>
                </a:solidFill>
                <a:latin typeface="Arial" panose="020B0604020202020204" pitchFamily="34" charset="0"/>
              </a:defRPr>
            </a:lvl7pPr>
            <a:lvl8pPr marL="3429000" indent="-228600" defTabSz="857250" eaLnBrk="0" fontAlgn="base" hangingPunct="0">
              <a:spcBef>
                <a:spcPct val="40000"/>
              </a:spcBef>
              <a:spcAft>
                <a:spcPct val="0"/>
              </a:spcAft>
              <a:buClr>
                <a:schemeClr val="accent1"/>
              </a:buClr>
              <a:buChar char="•"/>
              <a:defRPr>
                <a:solidFill>
                  <a:schemeClr val="tx1"/>
                </a:solidFill>
                <a:latin typeface="Arial" panose="020B0604020202020204" pitchFamily="34" charset="0"/>
              </a:defRPr>
            </a:lvl8pPr>
            <a:lvl9pPr marL="3886200" indent="-228600" defTabSz="857250" eaLnBrk="0" fontAlgn="base" hangingPunct="0">
              <a:spcBef>
                <a:spcPct val="40000"/>
              </a:spcBef>
              <a:spcAft>
                <a:spcPct val="0"/>
              </a:spcAft>
              <a:buClr>
                <a:schemeClr val="accent1"/>
              </a:buClr>
              <a:buChar char="•"/>
              <a:defRPr>
                <a:solidFill>
                  <a:schemeClr val="tx1"/>
                </a:solidFill>
                <a:latin typeface="Arial" panose="020B0604020202020204" pitchFamily="34" charset="0"/>
              </a:defRPr>
            </a:lvl9pPr>
          </a:lstStyle>
          <a:p>
            <a:pPr algn="ctr" defTabSz="949592" eaLnBrk="1" fontAlgn="base" hangingPunct="1">
              <a:lnSpc>
                <a:spcPts val="800"/>
              </a:lnSpc>
              <a:spcBef>
                <a:spcPct val="0"/>
              </a:spcBef>
              <a:spcAft>
                <a:spcPct val="0"/>
              </a:spcAft>
              <a:buClrTx/>
              <a:buSzTx/>
              <a:defRPr/>
            </a:pPr>
            <a:r>
              <a:rPr lang="de-DE" altLang="de-DE" sz="800" b="1" kern="0" dirty="0">
                <a:ea typeface="ＭＳ Ｐゴシック"/>
                <a:cs typeface="Arial" panose="020B0604020202020204" pitchFamily="34" charset="0"/>
              </a:rPr>
              <a:t>Prozesse</a:t>
            </a:r>
          </a:p>
        </p:txBody>
      </p:sp>
      <p:sp>
        <p:nvSpPr>
          <p:cNvPr id="39" name="Rectangle 21">
            <a:extLst>
              <a:ext uri="{FF2B5EF4-FFF2-40B4-BE49-F238E27FC236}">
                <a16:creationId xmlns:a16="http://schemas.microsoft.com/office/drawing/2014/main" id="{714EF227-A9DF-8742-8183-AC286147F7FE}"/>
              </a:ext>
            </a:extLst>
          </p:cNvPr>
          <p:cNvSpPr>
            <a:spLocks noChangeArrowheads="1"/>
          </p:cNvSpPr>
          <p:nvPr/>
        </p:nvSpPr>
        <p:spPr bwMode="auto">
          <a:xfrm rot="16200000">
            <a:off x="253726" y="3067039"/>
            <a:ext cx="674653" cy="464551"/>
          </a:xfrm>
          <a:prstGeom prst="rect">
            <a:avLst/>
          </a:prstGeom>
          <a:solidFill>
            <a:schemeClr val="bg1"/>
          </a:solidFill>
          <a:ln w="15875">
            <a:solidFill>
              <a:schemeClr val="bg1"/>
            </a:solidFill>
            <a:miter lim="800000"/>
            <a:headEnd/>
            <a:tailEnd/>
          </a:ln>
        </p:spPr>
        <p:txBody>
          <a:bodyPr wrap="none" anchor="ctr"/>
          <a:lstStyle>
            <a:lvl1pPr defTabSz="857250" eaLnBrk="0" hangingPunct="0">
              <a:spcBef>
                <a:spcPct val="40000"/>
              </a:spcBef>
              <a:buClr>
                <a:schemeClr val="accent1"/>
              </a:buClr>
              <a:buSzPct val="80000"/>
              <a:buFont typeface="Wingdings" panose="05000000000000000000" pitchFamily="2" charset="2"/>
              <a:defRPr>
                <a:solidFill>
                  <a:schemeClr val="tx1"/>
                </a:solidFill>
                <a:latin typeface="Arial" panose="020B0604020202020204" pitchFamily="34" charset="0"/>
              </a:defRPr>
            </a:lvl1pPr>
            <a:lvl2pPr marL="742950" indent="-285750" defTabSz="857250" eaLnBrk="0" hangingPunct="0">
              <a:spcBef>
                <a:spcPct val="40000"/>
              </a:spcBef>
              <a:buClr>
                <a:schemeClr val="accent1"/>
              </a:buClr>
              <a:buSzPct val="80000"/>
              <a:buFont typeface="Wingdings" panose="05000000000000000000" pitchFamily="2" charset="2"/>
              <a:buChar char="n"/>
              <a:defRPr>
                <a:solidFill>
                  <a:schemeClr val="tx1"/>
                </a:solidFill>
                <a:latin typeface="Arial" panose="020B0604020202020204" pitchFamily="34" charset="0"/>
              </a:defRPr>
            </a:lvl2pPr>
            <a:lvl3pPr marL="1143000" indent="-228600" defTabSz="857250" eaLnBrk="0" hangingPunct="0">
              <a:spcBef>
                <a:spcPct val="40000"/>
              </a:spcBef>
              <a:buClr>
                <a:schemeClr val="accent1"/>
              </a:buClr>
              <a:buSzPct val="80000"/>
              <a:buFont typeface="Wingdings" panose="05000000000000000000" pitchFamily="2" charset="2"/>
              <a:buChar char="l"/>
              <a:defRPr>
                <a:solidFill>
                  <a:schemeClr val="tx1"/>
                </a:solidFill>
                <a:latin typeface="Arial" panose="020B0604020202020204" pitchFamily="34" charset="0"/>
              </a:defRPr>
            </a:lvl3pPr>
            <a:lvl4pPr marL="1600200" indent="-228600" defTabSz="857250" eaLnBrk="0" hangingPunct="0">
              <a:spcBef>
                <a:spcPct val="40000"/>
              </a:spcBef>
              <a:buClr>
                <a:schemeClr val="accent1"/>
              </a:buClr>
              <a:buChar char="–"/>
              <a:defRPr>
                <a:solidFill>
                  <a:schemeClr val="tx1"/>
                </a:solidFill>
                <a:latin typeface="Arial" panose="020B0604020202020204" pitchFamily="34" charset="0"/>
              </a:defRPr>
            </a:lvl4pPr>
            <a:lvl5pPr marL="2057400" indent="-228600" defTabSz="857250" eaLnBrk="0" hangingPunct="0">
              <a:spcBef>
                <a:spcPct val="40000"/>
              </a:spcBef>
              <a:buClr>
                <a:schemeClr val="accent1"/>
              </a:buClr>
              <a:buChar char="•"/>
              <a:defRPr>
                <a:solidFill>
                  <a:schemeClr val="tx1"/>
                </a:solidFill>
                <a:latin typeface="Arial" panose="020B0604020202020204" pitchFamily="34" charset="0"/>
              </a:defRPr>
            </a:lvl5pPr>
            <a:lvl6pPr marL="2514600" indent="-228600" defTabSz="857250" eaLnBrk="0" fontAlgn="base" hangingPunct="0">
              <a:spcBef>
                <a:spcPct val="40000"/>
              </a:spcBef>
              <a:spcAft>
                <a:spcPct val="0"/>
              </a:spcAft>
              <a:buClr>
                <a:schemeClr val="accent1"/>
              </a:buClr>
              <a:buChar char="•"/>
              <a:defRPr>
                <a:solidFill>
                  <a:schemeClr val="tx1"/>
                </a:solidFill>
                <a:latin typeface="Arial" panose="020B0604020202020204" pitchFamily="34" charset="0"/>
              </a:defRPr>
            </a:lvl6pPr>
            <a:lvl7pPr marL="2971800" indent="-228600" defTabSz="857250" eaLnBrk="0" fontAlgn="base" hangingPunct="0">
              <a:spcBef>
                <a:spcPct val="40000"/>
              </a:spcBef>
              <a:spcAft>
                <a:spcPct val="0"/>
              </a:spcAft>
              <a:buClr>
                <a:schemeClr val="accent1"/>
              </a:buClr>
              <a:buChar char="•"/>
              <a:defRPr>
                <a:solidFill>
                  <a:schemeClr val="tx1"/>
                </a:solidFill>
                <a:latin typeface="Arial" panose="020B0604020202020204" pitchFamily="34" charset="0"/>
              </a:defRPr>
            </a:lvl7pPr>
            <a:lvl8pPr marL="3429000" indent="-228600" defTabSz="857250" eaLnBrk="0" fontAlgn="base" hangingPunct="0">
              <a:spcBef>
                <a:spcPct val="40000"/>
              </a:spcBef>
              <a:spcAft>
                <a:spcPct val="0"/>
              </a:spcAft>
              <a:buClr>
                <a:schemeClr val="accent1"/>
              </a:buClr>
              <a:buChar char="•"/>
              <a:defRPr>
                <a:solidFill>
                  <a:schemeClr val="tx1"/>
                </a:solidFill>
                <a:latin typeface="Arial" panose="020B0604020202020204" pitchFamily="34" charset="0"/>
              </a:defRPr>
            </a:lvl8pPr>
            <a:lvl9pPr marL="3886200" indent="-228600" defTabSz="857250" eaLnBrk="0" fontAlgn="base" hangingPunct="0">
              <a:spcBef>
                <a:spcPct val="40000"/>
              </a:spcBef>
              <a:spcAft>
                <a:spcPct val="0"/>
              </a:spcAft>
              <a:buClr>
                <a:schemeClr val="accent1"/>
              </a:buClr>
              <a:buChar char="•"/>
              <a:defRPr>
                <a:solidFill>
                  <a:schemeClr val="tx1"/>
                </a:solidFill>
                <a:latin typeface="Arial" panose="020B0604020202020204" pitchFamily="34" charset="0"/>
              </a:defRPr>
            </a:lvl9pPr>
          </a:lstStyle>
          <a:p>
            <a:pPr algn="ctr" defTabSz="949592" eaLnBrk="1" fontAlgn="base" hangingPunct="1">
              <a:lnSpc>
                <a:spcPts val="800"/>
              </a:lnSpc>
              <a:spcBef>
                <a:spcPct val="0"/>
              </a:spcBef>
              <a:spcAft>
                <a:spcPct val="0"/>
              </a:spcAft>
              <a:buClrTx/>
              <a:buSzTx/>
              <a:defRPr/>
            </a:pPr>
            <a:r>
              <a:rPr lang="de-DE" altLang="de-DE" sz="800" b="1" kern="0" dirty="0">
                <a:ea typeface="ＭＳ Ｐゴシック"/>
                <a:cs typeface="Arial" panose="020B0604020202020204" pitchFamily="34" charset="0"/>
              </a:rPr>
              <a:t>Kunden</a:t>
            </a:r>
          </a:p>
        </p:txBody>
      </p:sp>
      <p:sp>
        <p:nvSpPr>
          <p:cNvPr id="44" name="Rectangle 4">
            <a:extLst>
              <a:ext uri="{FF2B5EF4-FFF2-40B4-BE49-F238E27FC236}">
                <a16:creationId xmlns:a16="http://schemas.microsoft.com/office/drawing/2014/main" id="{852B6545-CA1F-084D-B1B2-2F8171B323F5}"/>
              </a:ext>
            </a:extLst>
          </p:cNvPr>
          <p:cNvSpPr>
            <a:spLocks noChangeArrowheads="1"/>
          </p:cNvSpPr>
          <p:nvPr/>
        </p:nvSpPr>
        <p:spPr bwMode="auto">
          <a:xfrm rot="16200000">
            <a:off x="250154" y="2287683"/>
            <a:ext cx="681793" cy="464552"/>
          </a:xfrm>
          <a:prstGeom prst="rect">
            <a:avLst/>
          </a:prstGeom>
          <a:solidFill>
            <a:schemeClr val="bg1"/>
          </a:solidFill>
          <a:ln w="15875">
            <a:solidFill>
              <a:schemeClr val="bg1"/>
            </a:solidFill>
            <a:miter lim="800000"/>
            <a:headEnd/>
            <a:tailEnd/>
          </a:ln>
        </p:spPr>
        <p:txBody>
          <a:bodyPr wrap="none" anchor="ctr"/>
          <a:lstStyle>
            <a:lvl1pPr defTabSz="857250" eaLnBrk="0" hangingPunct="0">
              <a:spcBef>
                <a:spcPct val="40000"/>
              </a:spcBef>
              <a:buClr>
                <a:schemeClr val="accent1"/>
              </a:buClr>
              <a:buSzPct val="80000"/>
              <a:buFont typeface="Wingdings" panose="05000000000000000000" pitchFamily="2" charset="2"/>
              <a:defRPr>
                <a:solidFill>
                  <a:schemeClr val="tx1"/>
                </a:solidFill>
                <a:latin typeface="Arial" panose="020B0604020202020204" pitchFamily="34" charset="0"/>
              </a:defRPr>
            </a:lvl1pPr>
            <a:lvl2pPr marL="742950" indent="-285750" defTabSz="857250" eaLnBrk="0" hangingPunct="0">
              <a:spcBef>
                <a:spcPct val="40000"/>
              </a:spcBef>
              <a:buClr>
                <a:schemeClr val="accent1"/>
              </a:buClr>
              <a:buSzPct val="80000"/>
              <a:buFont typeface="Wingdings" panose="05000000000000000000" pitchFamily="2" charset="2"/>
              <a:buChar char="n"/>
              <a:defRPr>
                <a:solidFill>
                  <a:schemeClr val="tx1"/>
                </a:solidFill>
                <a:latin typeface="Arial" panose="020B0604020202020204" pitchFamily="34" charset="0"/>
              </a:defRPr>
            </a:lvl2pPr>
            <a:lvl3pPr marL="1143000" indent="-228600" defTabSz="857250" eaLnBrk="0" hangingPunct="0">
              <a:spcBef>
                <a:spcPct val="40000"/>
              </a:spcBef>
              <a:buClr>
                <a:schemeClr val="accent1"/>
              </a:buClr>
              <a:buSzPct val="80000"/>
              <a:buFont typeface="Wingdings" panose="05000000000000000000" pitchFamily="2" charset="2"/>
              <a:buChar char="l"/>
              <a:defRPr>
                <a:solidFill>
                  <a:schemeClr val="tx1"/>
                </a:solidFill>
                <a:latin typeface="Arial" panose="020B0604020202020204" pitchFamily="34" charset="0"/>
              </a:defRPr>
            </a:lvl3pPr>
            <a:lvl4pPr marL="1600200" indent="-228600" defTabSz="857250" eaLnBrk="0" hangingPunct="0">
              <a:spcBef>
                <a:spcPct val="40000"/>
              </a:spcBef>
              <a:buClr>
                <a:schemeClr val="accent1"/>
              </a:buClr>
              <a:buChar char="–"/>
              <a:defRPr>
                <a:solidFill>
                  <a:schemeClr val="tx1"/>
                </a:solidFill>
                <a:latin typeface="Arial" panose="020B0604020202020204" pitchFamily="34" charset="0"/>
              </a:defRPr>
            </a:lvl4pPr>
            <a:lvl5pPr marL="2057400" indent="-228600" defTabSz="857250" eaLnBrk="0" hangingPunct="0">
              <a:spcBef>
                <a:spcPct val="40000"/>
              </a:spcBef>
              <a:buClr>
                <a:schemeClr val="accent1"/>
              </a:buClr>
              <a:buChar char="•"/>
              <a:defRPr>
                <a:solidFill>
                  <a:schemeClr val="tx1"/>
                </a:solidFill>
                <a:latin typeface="Arial" panose="020B0604020202020204" pitchFamily="34" charset="0"/>
              </a:defRPr>
            </a:lvl5pPr>
            <a:lvl6pPr marL="2514600" indent="-228600" defTabSz="857250" eaLnBrk="0" fontAlgn="base" hangingPunct="0">
              <a:spcBef>
                <a:spcPct val="40000"/>
              </a:spcBef>
              <a:spcAft>
                <a:spcPct val="0"/>
              </a:spcAft>
              <a:buClr>
                <a:schemeClr val="accent1"/>
              </a:buClr>
              <a:buChar char="•"/>
              <a:defRPr>
                <a:solidFill>
                  <a:schemeClr val="tx1"/>
                </a:solidFill>
                <a:latin typeface="Arial" panose="020B0604020202020204" pitchFamily="34" charset="0"/>
              </a:defRPr>
            </a:lvl6pPr>
            <a:lvl7pPr marL="2971800" indent="-228600" defTabSz="857250" eaLnBrk="0" fontAlgn="base" hangingPunct="0">
              <a:spcBef>
                <a:spcPct val="40000"/>
              </a:spcBef>
              <a:spcAft>
                <a:spcPct val="0"/>
              </a:spcAft>
              <a:buClr>
                <a:schemeClr val="accent1"/>
              </a:buClr>
              <a:buChar char="•"/>
              <a:defRPr>
                <a:solidFill>
                  <a:schemeClr val="tx1"/>
                </a:solidFill>
                <a:latin typeface="Arial" panose="020B0604020202020204" pitchFamily="34" charset="0"/>
              </a:defRPr>
            </a:lvl7pPr>
            <a:lvl8pPr marL="3429000" indent="-228600" defTabSz="857250" eaLnBrk="0" fontAlgn="base" hangingPunct="0">
              <a:spcBef>
                <a:spcPct val="40000"/>
              </a:spcBef>
              <a:spcAft>
                <a:spcPct val="0"/>
              </a:spcAft>
              <a:buClr>
                <a:schemeClr val="accent1"/>
              </a:buClr>
              <a:buChar char="•"/>
              <a:defRPr>
                <a:solidFill>
                  <a:schemeClr val="tx1"/>
                </a:solidFill>
                <a:latin typeface="Arial" panose="020B0604020202020204" pitchFamily="34" charset="0"/>
              </a:defRPr>
            </a:lvl8pPr>
            <a:lvl9pPr marL="3886200" indent="-228600" defTabSz="857250" eaLnBrk="0" fontAlgn="base" hangingPunct="0">
              <a:spcBef>
                <a:spcPct val="40000"/>
              </a:spcBef>
              <a:spcAft>
                <a:spcPct val="0"/>
              </a:spcAft>
              <a:buClr>
                <a:schemeClr val="accent1"/>
              </a:buClr>
              <a:buChar char="•"/>
              <a:defRPr>
                <a:solidFill>
                  <a:schemeClr val="tx1"/>
                </a:solidFill>
                <a:latin typeface="Arial" panose="020B0604020202020204" pitchFamily="34" charset="0"/>
              </a:defRPr>
            </a:lvl9pPr>
          </a:lstStyle>
          <a:p>
            <a:pPr algn="ctr" defTabSz="949592" eaLnBrk="1" fontAlgn="base" hangingPunct="1">
              <a:lnSpc>
                <a:spcPts val="800"/>
              </a:lnSpc>
              <a:spcBef>
                <a:spcPct val="0"/>
              </a:spcBef>
              <a:spcAft>
                <a:spcPct val="0"/>
              </a:spcAft>
              <a:buClrTx/>
              <a:buSzTx/>
              <a:defRPr/>
            </a:pPr>
            <a:r>
              <a:rPr lang="de-DE" altLang="de-DE" sz="800" b="1" kern="0" dirty="0">
                <a:ea typeface="ＭＳ Ｐゴシック"/>
                <a:cs typeface="Arial" panose="020B0604020202020204" pitchFamily="34" charset="0"/>
              </a:rPr>
              <a:t>Finanzen</a:t>
            </a:r>
          </a:p>
        </p:txBody>
      </p:sp>
      <p:sp>
        <p:nvSpPr>
          <p:cNvPr id="50" name="Rectangle 29">
            <a:extLst>
              <a:ext uri="{FF2B5EF4-FFF2-40B4-BE49-F238E27FC236}">
                <a16:creationId xmlns:a16="http://schemas.microsoft.com/office/drawing/2014/main" id="{2BB94C14-3ECD-A442-AAE3-6C02F0E48E24}"/>
              </a:ext>
            </a:extLst>
          </p:cNvPr>
          <p:cNvSpPr>
            <a:spLocks noChangeArrowheads="1"/>
          </p:cNvSpPr>
          <p:nvPr/>
        </p:nvSpPr>
        <p:spPr bwMode="auto">
          <a:xfrm rot="16200000">
            <a:off x="250514" y="4622155"/>
            <a:ext cx="681078" cy="464552"/>
          </a:xfrm>
          <a:prstGeom prst="rect">
            <a:avLst/>
          </a:prstGeom>
          <a:solidFill>
            <a:schemeClr val="bg1"/>
          </a:solidFill>
          <a:ln w="15875">
            <a:solidFill>
              <a:schemeClr val="bg1"/>
            </a:solidFill>
            <a:miter lim="800000"/>
            <a:headEnd/>
            <a:tailEnd/>
          </a:ln>
        </p:spPr>
        <p:txBody>
          <a:bodyPr wrap="none" anchor="ctr"/>
          <a:lstStyle>
            <a:lvl1pPr defTabSz="857250" eaLnBrk="0" hangingPunct="0">
              <a:spcBef>
                <a:spcPct val="40000"/>
              </a:spcBef>
              <a:buClr>
                <a:schemeClr val="accent1"/>
              </a:buClr>
              <a:buSzPct val="80000"/>
              <a:buFont typeface="Wingdings" panose="05000000000000000000" pitchFamily="2" charset="2"/>
              <a:defRPr>
                <a:solidFill>
                  <a:schemeClr val="tx1"/>
                </a:solidFill>
                <a:latin typeface="Arial" panose="020B0604020202020204" pitchFamily="34" charset="0"/>
              </a:defRPr>
            </a:lvl1pPr>
            <a:lvl2pPr marL="742950" indent="-285750" defTabSz="857250" eaLnBrk="0" hangingPunct="0">
              <a:spcBef>
                <a:spcPct val="40000"/>
              </a:spcBef>
              <a:buClr>
                <a:schemeClr val="accent1"/>
              </a:buClr>
              <a:buSzPct val="80000"/>
              <a:buFont typeface="Wingdings" panose="05000000000000000000" pitchFamily="2" charset="2"/>
              <a:buChar char="n"/>
              <a:defRPr>
                <a:solidFill>
                  <a:schemeClr val="tx1"/>
                </a:solidFill>
                <a:latin typeface="Arial" panose="020B0604020202020204" pitchFamily="34" charset="0"/>
              </a:defRPr>
            </a:lvl2pPr>
            <a:lvl3pPr marL="1143000" indent="-228600" defTabSz="857250" eaLnBrk="0" hangingPunct="0">
              <a:spcBef>
                <a:spcPct val="40000"/>
              </a:spcBef>
              <a:buClr>
                <a:schemeClr val="accent1"/>
              </a:buClr>
              <a:buSzPct val="80000"/>
              <a:buFont typeface="Wingdings" panose="05000000000000000000" pitchFamily="2" charset="2"/>
              <a:buChar char="l"/>
              <a:defRPr>
                <a:solidFill>
                  <a:schemeClr val="tx1"/>
                </a:solidFill>
                <a:latin typeface="Arial" panose="020B0604020202020204" pitchFamily="34" charset="0"/>
              </a:defRPr>
            </a:lvl3pPr>
            <a:lvl4pPr marL="1600200" indent="-228600" defTabSz="857250" eaLnBrk="0" hangingPunct="0">
              <a:spcBef>
                <a:spcPct val="40000"/>
              </a:spcBef>
              <a:buClr>
                <a:schemeClr val="accent1"/>
              </a:buClr>
              <a:buChar char="–"/>
              <a:defRPr>
                <a:solidFill>
                  <a:schemeClr val="tx1"/>
                </a:solidFill>
                <a:latin typeface="Arial" panose="020B0604020202020204" pitchFamily="34" charset="0"/>
              </a:defRPr>
            </a:lvl4pPr>
            <a:lvl5pPr marL="2057400" indent="-228600" defTabSz="857250" eaLnBrk="0" hangingPunct="0">
              <a:spcBef>
                <a:spcPct val="40000"/>
              </a:spcBef>
              <a:buClr>
                <a:schemeClr val="accent1"/>
              </a:buClr>
              <a:buChar char="•"/>
              <a:defRPr>
                <a:solidFill>
                  <a:schemeClr val="tx1"/>
                </a:solidFill>
                <a:latin typeface="Arial" panose="020B0604020202020204" pitchFamily="34" charset="0"/>
              </a:defRPr>
            </a:lvl5pPr>
            <a:lvl6pPr marL="2514600" indent="-228600" defTabSz="857250" eaLnBrk="0" fontAlgn="base" hangingPunct="0">
              <a:spcBef>
                <a:spcPct val="40000"/>
              </a:spcBef>
              <a:spcAft>
                <a:spcPct val="0"/>
              </a:spcAft>
              <a:buClr>
                <a:schemeClr val="accent1"/>
              </a:buClr>
              <a:buChar char="•"/>
              <a:defRPr>
                <a:solidFill>
                  <a:schemeClr val="tx1"/>
                </a:solidFill>
                <a:latin typeface="Arial" panose="020B0604020202020204" pitchFamily="34" charset="0"/>
              </a:defRPr>
            </a:lvl6pPr>
            <a:lvl7pPr marL="2971800" indent="-228600" defTabSz="857250" eaLnBrk="0" fontAlgn="base" hangingPunct="0">
              <a:spcBef>
                <a:spcPct val="40000"/>
              </a:spcBef>
              <a:spcAft>
                <a:spcPct val="0"/>
              </a:spcAft>
              <a:buClr>
                <a:schemeClr val="accent1"/>
              </a:buClr>
              <a:buChar char="•"/>
              <a:defRPr>
                <a:solidFill>
                  <a:schemeClr val="tx1"/>
                </a:solidFill>
                <a:latin typeface="Arial" panose="020B0604020202020204" pitchFamily="34" charset="0"/>
              </a:defRPr>
            </a:lvl7pPr>
            <a:lvl8pPr marL="3429000" indent="-228600" defTabSz="857250" eaLnBrk="0" fontAlgn="base" hangingPunct="0">
              <a:spcBef>
                <a:spcPct val="40000"/>
              </a:spcBef>
              <a:spcAft>
                <a:spcPct val="0"/>
              </a:spcAft>
              <a:buClr>
                <a:schemeClr val="accent1"/>
              </a:buClr>
              <a:buChar char="•"/>
              <a:defRPr>
                <a:solidFill>
                  <a:schemeClr val="tx1"/>
                </a:solidFill>
                <a:latin typeface="Arial" panose="020B0604020202020204" pitchFamily="34" charset="0"/>
              </a:defRPr>
            </a:lvl8pPr>
            <a:lvl9pPr marL="3886200" indent="-228600" defTabSz="857250" eaLnBrk="0" fontAlgn="base" hangingPunct="0">
              <a:spcBef>
                <a:spcPct val="40000"/>
              </a:spcBef>
              <a:spcAft>
                <a:spcPct val="0"/>
              </a:spcAft>
              <a:buClr>
                <a:schemeClr val="accent1"/>
              </a:buClr>
              <a:buChar char="•"/>
              <a:defRPr>
                <a:solidFill>
                  <a:schemeClr val="tx1"/>
                </a:solidFill>
                <a:latin typeface="Arial" panose="020B0604020202020204" pitchFamily="34" charset="0"/>
              </a:defRPr>
            </a:lvl9pPr>
          </a:lstStyle>
          <a:p>
            <a:pPr algn="ctr" defTabSz="949592" eaLnBrk="1" fontAlgn="base" hangingPunct="1">
              <a:lnSpc>
                <a:spcPts val="800"/>
              </a:lnSpc>
              <a:spcBef>
                <a:spcPct val="0"/>
              </a:spcBef>
              <a:spcAft>
                <a:spcPct val="0"/>
              </a:spcAft>
              <a:buClrTx/>
              <a:buSzTx/>
              <a:defRPr/>
            </a:pPr>
            <a:r>
              <a:rPr lang="de-DE" altLang="de-DE" sz="800" b="1" kern="0" dirty="0">
                <a:ea typeface="ＭＳ Ｐゴシック"/>
                <a:cs typeface="Arial" panose="020B0604020202020204" pitchFamily="34" charset="0"/>
              </a:rPr>
              <a:t>Mitarbeiter</a:t>
            </a:r>
          </a:p>
        </p:txBody>
      </p:sp>
      <p:sp>
        <p:nvSpPr>
          <p:cNvPr id="58" name="Dreieck 57">
            <a:extLst>
              <a:ext uri="{FF2B5EF4-FFF2-40B4-BE49-F238E27FC236}">
                <a16:creationId xmlns:a16="http://schemas.microsoft.com/office/drawing/2014/main" id="{B3D5E904-696B-B343-B349-4A6597E818AF}"/>
              </a:ext>
            </a:extLst>
          </p:cNvPr>
          <p:cNvSpPr/>
          <p:nvPr/>
        </p:nvSpPr>
        <p:spPr>
          <a:xfrm>
            <a:off x="3303759" y="2716918"/>
            <a:ext cx="2995747" cy="248851"/>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5" name="AutoShape 15">
            <a:extLst>
              <a:ext uri="{FF2B5EF4-FFF2-40B4-BE49-F238E27FC236}">
                <a16:creationId xmlns:a16="http://schemas.microsoft.com/office/drawing/2014/main" id="{2AADB27A-7FCC-424D-9F48-925B4C8EF10A}"/>
              </a:ext>
            </a:extLst>
          </p:cNvPr>
          <p:cNvSpPr>
            <a:spLocks noChangeArrowheads="1"/>
          </p:cNvSpPr>
          <p:nvPr/>
        </p:nvSpPr>
        <p:spPr bwMode="auto">
          <a:xfrm>
            <a:off x="818019" y="2178577"/>
            <a:ext cx="2654609" cy="673883"/>
          </a:xfrm>
          <a:prstGeom prst="rect">
            <a:avLst/>
          </a:prstGeom>
          <a:noFill/>
          <a:ln w="9525">
            <a:noFill/>
            <a:round/>
            <a:headEnd type="none" w="sm" len="sm"/>
            <a:tailEnd/>
          </a:ln>
        </p:spPr>
        <p:txBody>
          <a:bodyPr lIns="72000" tIns="72000" rIns="72000" bIns="72000" anchor="ctr"/>
          <a:lstStyle>
            <a:lvl1pPr defTabSz="857250" eaLnBrk="0" hangingPunct="0">
              <a:spcBef>
                <a:spcPct val="40000"/>
              </a:spcBef>
              <a:buClr>
                <a:schemeClr val="accent1"/>
              </a:buClr>
              <a:buSzPct val="80000"/>
              <a:buFont typeface="Wingdings" panose="05000000000000000000" pitchFamily="2" charset="2"/>
              <a:defRPr>
                <a:solidFill>
                  <a:schemeClr val="tx1"/>
                </a:solidFill>
                <a:latin typeface="Arial" panose="020B0604020202020204" pitchFamily="34" charset="0"/>
              </a:defRPr>
            </a:lvl1pPr>
            <a:lvl2pPr marL="742950" indent="-285750" defTabSz="857250" eaLnBrk="0" hangingPunct="0">
              <a:spcBef>
                <a:spcPct val="40000"/>
              </a:spcBef>
              <a:buClr>
                <a:schemeClr val="accent1"/>
              </a:buClr>
              <a:buSzPct val="80000"/>
              <a:buFont typeface="Wingdings" panose="05000000000000000000" pitchFamily="2" charset="2"/>
              <a:buChar char="n"/>
              <a:defRPr>
                <a:solidFill>
                  <a:schemeClr val="tx1"/>
                </a:solidFill>
                <a:latin typeface="Arial" panose="020B0604020202020204" pitchFamily="34" charset="0"/>
              </a:defRPr>
            </a:lvl2pPr>
            <a:lvl3pPr marL="1143000" indent="-228600" defTabSz="857250" eaLnBrk="0" hangingPunct="0">
              <a:spcBef>
                <a:spcPct val="40000"/>
              </a:spcBef>
              <a:buClr>
                <a:schemeClr val="accent1"/>
              </a:buClr>
              <a:buSzPct val="80000"/>
              <a:buFont typeface="Wingdings" panose="05000000000000000000" pitchFamily="2" charset="2"/>
              <a:buChar char="l"/>
              <a:defRPr>
                <a:solidFill>
                  <a:schemeClr val="tx1"/>
                </a:solidFill>
                <a:latin typeface="Arial" panose="020B0604020202020204" pitchFamily="34" charset="0"/>
              </a:defRPr>
            </a:lvl3pPr>
            <a:lvl4pPr marL="1600200" indent="-228600" defTabSz="857250" eaLnBrk="0" hangingPunct="0">
              <a:spcBef>
                <a:spcPct val="40000"/>
              </a:spcBef>
              <a:buClr>
                <a:schemeClr val="accent1"/>
              </a:buClr>
              <a:buChar char="–"/>
              <a:defRPr>
                <a:solidFill>
                  <a:schemeClr val="tx1"/>
                </a:solidFill>
                <a:latin typeface="Arial" panose="020B0604020202020204" pitchFamily="34" charset="0"/>
              </a:defRPr>
            </a:lvl4pPr>
            <a:lvl5pPr marL="2057400" indent="-228600" defTabSz="857250" eaLnBrk="0" hangingPunct="0">
              <a:spcBef>
                <a:spcPct val="40000"/>
              </a:spcBef>
              <a:buClr>
                <a:schemeClr val="accent1"/>
              </a:buClr>
              <a:buChar char="•"/>
              <a:defRPr>
                <a:solidFill>
                  <a:schemeClr val="tx1"/>
                </a:solidFill>
                <a:latin typeface="Arial" panose="020B0604020202020204" pitchFamily="34" charset="0"/>
              </a:defRPr>
            </a:lvl5pPr>
            <a:lvl6pPr marL="2514600" indent="-228600" defTabSz="857250" eaLnBrk="0" fontAlgn="base" hangingPunct="0">
              <a:spcBef>
                <a:spcPct val="40000"/>
              </a:spcBef>
              <a:spcAft>
                <a:spcPct val="0"/>
              </a:spcAft>
              <a:buClr>
                <a:schemeClr val="accent1"/>
              </a:buClr>
              <a:buChar char="•"/>
              <a:defRPr>
                <a:solidFill>
                  <a:schemeClr val="tx1"/>
                </a:solidFill>
                <a:latin typeface="Arial" panose="020B0604020202020204" pitchFamily="34" charset="0"/>
              </a:defRPr>
            </a:lvl6pPr>
            <a:lvl7pPr marL="2971800" indent="-228600" defTabSz="857250" eaLnBrk="0" fontAlgn="base" hangingPunct="0">
              <a:spcBef>
                <a:spcPct val="40000"/>
              </a:spcBef>
              <a:spcAft>
                <a:spcPct val="0"/>
              </a:spcAft>
              <a:buClr>
                <a:schemeClr val="accent1"/>
              </a:buClr>
              <a:buChar char="•"/>
              <a:defRPr>
                <a:solidFill>
                  <a:schemeClr val="tx1"/>
                </a:solidFill>
                <a:latin typeface="Arial" panose="020B0604020202020204" pitchFamily="34" charset="0"/>
              </a:defRPr>
            </a:lvl7pPr>
            <a:lvl8pPr marL="3429000" indent="-228600" defTabSz="857250" eaLnBrk="0" fontAlgn="base" hangingPunct="0">
              <a:spcBef>
                <a:spcPct val="40000"/>
              </a:spcBef>
              <a:spcAft>
                <a:spcPct val="0"/>
              </a:spcAft>
              <a:buClr>
                <a:schemeClr val="accent1"/>
              </a:buClr>
              <a:buChar char="•"/>
              <a:defRPr>
                <a:solidFill>
                  <a:schemeClr val="tx1"/>
                </a:solidFill>
                <a:latin typeface="Arial" panose="020B0604020202020204" pitchFamily="34" charset="0"/>
              </a:defRPr>
            </a:lvl8pPr>
            <a:lvl9pPr marL="3886200" indent="-228600" defTabSz="857250" eaLnBrk="0" fontAlgn="base" hangingPunct="0">
              <a:spcBef>
                <a:spcPct val="40000"/>
              </a:spcBef>
              <a:spcAft>
                <a:spcPct val="0"/>
              </a:spcAft>
              <a:buClr>
                <a:schemeClr val="accent1"/>
              </a:buClr>
              <a:buChar char="•"/>
              <a:defRPr>
                <a:solidFill>
                  <a:schemeClr val="tx1"/>
                </a:solidFill>
                <a:latin typeface="Arial" panose="020B0604020202020204" pitchFamily="34" charset="0"/>
              </a:defRPr>
            </a:lvl9pPr>
          </a:lstStyle>
          <a:p>
            <a:pPr algn="ctr" defTabSz="949592" eaLnBrk="1" fontAlgn="base" hangingPunct="1">
              <a:lnSpc>
                <a:spcPts val="1100"/>
              </a:lnSpc>
              <a:spcBef>
                <a:spcPct val="0"/>
              </a:spcBef>
              <a:spcAft>
                <a:spcPct val="0"/>
              </a:spcAft>
              <a:buClrTx/>
              <a:buSzTx/>
              <a:defRPr/>
            </a:pPr>
            <a:r>
              <a:rPr lang="de-DE" altLang="de-DE" sz="900" b="1" kern="0" dirty="0">
                <a:solidFill>
                  <a:schemeClr val="bg1"/>
                </a:solidFill>
                <a:ea typeface="ＭＳ Ｐゴシック"/>
              </a:rPr>
              <a:t>Ergebnis steigern</a:t>
            </a:r>
          </a:p>
        </p:txBody>
      </p:sp>
      <p:sp>
        <p:nvSpPr>
          <p:cNvPr id="56" name="AutoShape 16">
            <a:extLst>
              <a:ext uri="{FF2B5EF4-FFF2-40B4-BE49-F238E27FC236}">
                <a16:creationId xmlns:a16="http://schemas.microsoft.com/office/drawing/2014/main" id="{E5A2F7B7-E7C9-7442-9DAE-FDDD2CC727AF}"/>
              </a:ext>
            </a:extLst>
          </p:cNvPr>
          <p:cNvSpPr>
            <a:spLocks noChangeArrowheads="1"/>
          </p:cNvSpPr>
          <p:nvPr/>
        </p:nvSpPr>
        <p:spPr bwMode="auto">
          <a:xfrm>
            <a:off x="6127241" y="2179878"/>
            <a:ext cx="2652847" cy="673883"/>
          </a:xfrm>
          <a:prstGeom prst="rect">
            <a:avLst/>
          </a:prstGeom>
          <a:noFill/>
          <a:ln w="9525">
            <a:noFill/>
            <a:round/>
            <a:headEnd type="none" w="sm" len="sm"/>
            <a:tailEnd/>
          </a:ln>
        </p:spPr>
        <p:txBody>
          <a:bodyPr lIns="72000" tIns="72000" rIns="72000" bIns="72000" anchor="ctr"/>
          <a:lstStyle>
            <a:lvl1pPr defTabSz="857250" eaLnBrk="0" hangingPunct="0">
              <a:spcBef>
                <a:spcPct val="40000"/>
              </a:spcBef>
              <a:buClr>
                <a:schemeClr val="accent1"/>
              </a:buClr>
              <a:buSzPct val="80000"/>
              <a:buFont typeface="Wingdings" panose="05000000000000000000" pitchFamily="2" charset="2"/>
              <a:defRPr>
                <a:solidFill>
                  <a:schemeClr val="tx1"/>
                </a:solidFill>
                <a:latin typeface="Arial" panose="020B0604020202020204" pitchFamily="34" charset="0"/>
              </a:defRPr>
            </a:lvl1pPr>
            <a:lvl2pPr marL="742950" indent="-285750" defTabSz="857250" eaLnBrk="0" hangingPunct="0">
              <a:spcBef>
                <a:spcPct val="40000"/>
              </a:spcBef>
              <a:buClr>
                <a:schemeClr val="accent1"/>
              </a:buClr>
              <a:buSzPct val="80000"/>
              <a:buFont typeface="Wingdings" panose="05000000000000000000" pitchFamily="2" charset="2"/>
              <a:buChar char="n"/>
              <a:defRPr>
                <a:solidFill>
                  <a:schemeClr val="tx1"/>
                </a:solidFill>
                <a:latin typeface="Arial" panose="020B0604020202020204" pitchFamily="34" charset="0"/>
              </a:defRPr>
            </a:lvl2pPr>
            <a:lvl3pPr marL="1143000" indent="-228600" defTabSz="857250" eaLnBrk="0" hangingPunct="0">
              <a:spcBef>
                <a:spcPct val="40000"/>
              </a:spcBef>
              <a:buClr>
                <a:schemeClr val="accent1"/>
              </a:buClr>
              <a:buSzPct val="80000"/>
              <a:buFont typeface="Wingdings" panose="05000000000000000000" pitchFamily="2" charset="2"/>
              <a:buChar char="l"/>
              <a:defRPr>
                <a:solidFill>
                  <a:schemeClr val="tx1"/>
                </a:solidFill>
                <a:latin typeface="Arial" panose="020B0604020202020204" pitchFamily="34" charset="0"/>
              </a:defRPr>
            </a:lvl3pPr>
            <a:lvl4pPr marL="1600200" indent="-228600" defTabSz="857250" eaLnBrk="0" hangingPunct="0">
              <a:spcBef>
                <a:spcPct val="40000"/>
              </a:spcBef>
              <a:buClr>
                <a:schemeClr val="accent1"/>
              </a:buClr>
              <a:buChar char="–"/>
              <a:defRPr>
                <a:solidFill>
                  <a:schemeClr val="tx1"/>
                </a:solidFill>
                <a:latin typeface="Arial" panose="020B0604020202020204" pitchFamily="34" charset="0"/>
              </a:defRPr>
            </a:lvl4pPr>
            <a:lvl5pPr marL="2057400" indent="-228600" defTabSz="857250" eaLnBrk="0" hangingPunct="0">
              <a:spcBef>
                <a:spcPct val="40000"/>
              </a:spcBef>
              <a:buClr>
                <a:schemeClr val="accent1"/>
              </a:buClr>
              <a:buChar char="•"/>
              <a:defRPr>
                <a:solidFill>
                  <a:schemeClr val="tx1"/>
                </a:solidFill>
                <a:latin typeface="Arial" panose="020B0604020202020204" pitchFamily="34" charset="0"/>
              </a:defRPr>
            </a:lvl5pPr>
            <a:lvl6pPr marL="2514600" indent="-228600" defTabSz="857250" eaLnBrk="0" fontAlgn="base" hangingPunct="0">
              <a:spcBef>
                <a:spcPct val="40000"/>
              </a:spcBef>
              <a:spcAft>
                <a:spcPct val="0"/>
              </a:spcAft>
              <a:buClr>
                <a:schemeClr val="accent1"/>
              </a:buClr>
              <a:buChar char="•"/>
              <a:defRPr>
                <a:solidFill>
                  <a:schemeClr val="tx1"/>
                </a:solidFill>
                <a:latin typeface="Arial" panose="020B0604020202020204" pitchFamily="34" charset="0"/>
              </a:defRPr>
            </a:lvl6pPr>
            <a:lvl7pPr marL="2971800" indent="-228600" defTabSz="857250" eaLnBrk="0" fontAlgn="base" hangingPunct="0">
              <a:spcBef>
                <a:spcPct val="40000"/>
              </a:spcBef>
              <a:spcAft>
                <a:spcPct val="0"/>
              </a:spcAft>
              <a:buClr>
                <a:schemeClr val="accent1"/>
              </a:buClr>
              <a:buChar char="•"/>
              <a:defRPr>
                <a:solidFill>
                  <a:schemeClr val="tx1"/>
                </a:solidFill>
                <a:latin typeface="Arial" panose="020B0604020202020204" pitchFamily="34" charset="0"/>
              </a:defRPr>
            </a:lvl7pPr>
            <a:lvl8pPr marL="3429000" indent="-228600" defTabSz="857250" eaLnBrk="0" fontAlgn="base" hangingPunct="0">
              <a:spcBef>
                <a:spcPct val="40000"/>
              </a:spcBef>
              <a:spcAft>
                <a:spcPct val="0"/>
              </a:spcAft>
              <a:buClr>
                <a:schemeClr val="accent1"/>
              </a:buClr>
              <a:buChar char="•"/>
              <a:defRPr>
                <a:solidFill>
                  <a:schemeClr val="tx1"/>
                </a:solidFill>
                <a:latin typeface="Arial" panose="020B0604020202020204" pitchFamily="34" charset="0"/>
              </a:defRPr>
            </a:lvl8pPr>
            <a:lvl9pPr marL="3886200" indent="-228600" defTabSz="857250" eaLnBrk="0" fontAlgn="base" hangingPunct="0">
              <a:spcBef>
                <a:spcPct val="40000"/>
              </a:spcBef>
              <a:spcAft>
                <a:spcPct val="0"/>
              </a:spcAft>
              <a:buClr>
                <a:schemeClr val="accent1"/>
              </a:buClr>
              <a:buChar char="•"/>
              <a:defRPr>
                <a:solidFill>
                  <a:schemeClr val="tx1"/>
                </a:solidFill>
                <a:latin typeface="Arial" panose="020B0604020202020204" pitchFamily="34" charset="0"/>
              </a:defRPr>
            </a:lvl9pPr>
          </a:lstStyle>
          <a:p>
            <a:pPr algn="ctr" defTabSz="949592" eaLnBrk="1" fontAlgn="base" hangingPunct="1">
              <a:lnSpc>
                <a:spcPts val="1100"/>
              </a:lnSpc>
              <a:spcBef>
                <a:spcPct val="0"/>
              </a:spcBef>
              <a:spcAft>
                <a:spcPct val="0"/>
              </a:spcAft>
              <a:buClrTx/>
              <a:buSzTx/>
              <a:defRPr/>
            </a:pPr>
            <a:r>
              <a:rPr lang="de-DE" altLang="de-DE" sz="900" b="1" kern="0" dirty="0">
                <a:solidFill>
                  <a:schemeClr val="bg1"/>
                </a:solidFill>
                <a:ea typeface="ＭＳ Ｐゴシック"/>
              </a:rPr>
              <a:t>Finanzmittel für Wachstum generieren</a:t>
            </a:r>
          </a:p>
        </p:txBody>
      </p:sp>
      <p:sp>
        <p:nvSpPr>
          <p:cNvPr id="57" name="AutoShape 15">
            <a:extLst>
              <a:ext uri="{FF2B5EF4-FFF2-40B4-BE49-F238E27FC236}">
                <a16:creationId xmlns:a16="http://schemas.microsoft.com/office/drawing/2014/main" id="{B3790E56-A143-1B49-98B9-AD2982913895}"/>
              </a:ext>
            </a:extLst>
          </p:cNvPr>
          <p:cNvSpPr>
            <a:spLocks noChangeArrowheads="1"/>
          </p:cNvSpPr>
          <p:nvPr/>
        </p:nvSpPr>
        <p:spPr bwMode="auto">
          <a:xfrm>
            <a:off x="3474396" y="2184464"/>
            <a:ext cx="2652847" cy="673883"/>
          </a:xfrm>
          <a:prstGeom prst="rect">
            <a:avLst/>
          </a:prstGeom>
          <a:noFill/>
          <a:ln w="9525">
            <a:noFill/>
            <a:round/>
            <a:headEnd type="none" w="sm" len="sm"/>
            <a:tailEnd/>
          </a:ln>
        </p:spPr>
        <p:txBody>
          <a:bodyPr lIns="72000" tIns="72000" rIns="72000" bIns="72000" anchor="ctr"/>
          <a:lstStyle>
            <a:lvl1pPr defTabSz="857250" eaLnBrk="0" hangingPunct="0">
              <a:spcBef>
                <a:spcPct val="40000"/>
              </a:spcBef>
              <a:buClr>
                <a:schemeClr val="accent1"/>
              </a:buClr>
              <a:buSzPct val="80000"/>
              <a:buFont typeface="Wingdings" panose="05000000000000000000" pitchFamily="2" charset="2"/>
              <a:defRPr>
                <a:solidFill>
                  <a:schemeClr val="tx1"/>
                </a:solidFill>
                <a:latin typeface="Arial" panose="020B0604020202020204" pitchFamily="34" charset="0"/>
              </a:defRPr>
            </a:lvl1pPr>
            <a:lvl2pPr marL="742950" indent="-285750" defTabSz="857250" eaLnBrk="0" hangingPunct="0">
              <a:spcBef>
                <a:spcPct val="40000"/>
              </a:spcBef>
              <a:buClr>
                <a:schemeClr val="accent1"/>
              </a:buClr>
              <a:buSzPct val="80000"/>
              <a:buFont typeface="Wingdings" panose="05000000000000000000" pitchFamily="2" charset="2"/>
              <a:buChar char="n"/>
              <a:defRPr>
                <a:solidFill>
                  <a:schemeClr val="tx1"/>
                </a:solidFill>
                <a:latin typeface="Arial" panose="020B0604020202020204" pitchFamily="34" charset="0"/>
              </a:defRPr>
            </a:lvl2pPr>
            <a:lvl3pPr marL="1143000" indent="-228600" defTabSz="857250" eaLnBrk="0" hangingPunct="0">
              <a:spcBef>
                <a:spcPct val="40000"/>
              </a:spcBef>
              <a:buClr>
                <a:schemeClr val="accent1"/>
              </a:buClr>
              <a:buSzPct val="80000"/>
              <a:buFont typeface="Wingdings" panose="05000000000000000000" pitchFamily="2" charset="2"/>
              <a:buChar char="l"/>
              <a:defRPr>
                <a:solidFill>
                  <a:schemeClr val="tx1"/>
                </a:solidFill>
                <a:latin typeface="Arial" panose="020B0604020202020204" pitchFamily="34" charset="0"/>
              </a:defRPr>
            </a:lvl3pPr>
            <a:lvl4pPr marL="1600200" indent="-228600" defTabSz="857250" eaLnBrk="0" hangingPunct="0">
              <a:spcBef>
                <a:spcPct val="40000"/>
              </a:spcBef>
              <a:buClr>
                <a:schemeClr val="accent1"/>
              </a:buClr>
              <a:buChar char="–"/>
              <a:defRPr>
                <a:solidFill>
                  <a:schemeClr val="tx1"/>
                </a:solidFill>
                <a:latin typeface="Arial" panose="020B0604020202020204" pitchFamily="34" charset="0"/>
              </a:defRPr>
            </a:lvl4pPr>
            <a:lvl5pPr marL="2057400" indent="-228600" defTabSz="857250" eaLnBrk="0" hangingPunct="0">
              <a:spcBef>
                <a:spcPct val="40000"/>
              </a:spcBef>
              <a:buClr>
                <a:schemeClr val="accent1"/>
              </a:buClr>
              <a:buChar char="•"/>
              <a:defRPr>
                <a:solidFill>
                  <a:schemeClr val="tx1"/>
                </a:solidFill>
                <a:latin typeface="Arial" panose="020B0604020202020204" pitchFamily="34" charset="0"/>
              </a:defRPr>
            </a:lvl5pPr>
            <a:lvl6pPr marL="2514600" indent="-228600" defTabSz="857250" eaLnBrk="0" fontAlgn="base" hangingPunct="0">
              <a:spcBef>
                <a:spcPct val="40000"/>
              </a:spcBef>
              <a:spcAft>
                <a:spcPct val="0"/>
              </a:spcAft>
              <a:buClr>
                <a:schemeClr val="accent1"/>
              </a:buClr>
              <a:buChar char="•"/>
              <a:defRPr>
                <a:solidFill>
                  <a:schemeClr val="tx1"/>
                </a:solidFill>
                <a:latin typeface="Arial" panose="020B0604020202020204" pitchFamily="34" charset="0"/>
              </a:defRPr>
            </a:lvl6pPr>
            <a:lvl7pPr marL="2971800" indent="-228600" defTabSz="857250" eaLnBrk="0" fontAlgn="base" hangingPunct="0">
              <a:spcBef>
                <a:spcPct val="40000"/>
              </a:spcBef>
              <a:spcAft>
                <a:spcPct val="0"/>
              </a:spcAft>
              <a:buClr>
                <a:schemeClr val="accent1"/>
              </a:buClr>
              <a:buChar char="•"/>
              <a:defRPr>
                <a:solidFill>
                  <a:schemeClr val="tx1"/>
                </a:solidFill>
                <a:latin typeface="Arial" panose="020B0604020202020204" pitchFamily="34" charset="0"/>
              </a:defRPr>
            </a:lvl7pPr>
            <a:lvl8pPr marL="3429000" indent="-228600" defTabSz="857250" eaLnBrk="0" fontAlgn="base" hangingPunct="0">
              <a:spcBef>
                <a:spcPct val="40000"/>
              </a:spcBef>
              <a:spcAft>
                <a:spcPct val="0"/>
              </a:spcAft>
              <a:buClr>
                <a:schemeClr val="accent1"/>
              </a:buClr>
              <a:buChar char="•"/>
              <a:defRPr>
                <a:solidFill>
                  <a:schemeClr val="tx1"/>
                </a:solidFill>
                <a:latin typeface="Arial" panose="020B0604020202020204" pitchFamily="34" charset="0"/>
              </a:defRPr>
            </a:lvl8pPr>
            <a:lvl9pPr marL="3886200" indent="-228600" defTabSz="857250" eaLnBrk="0" fontAlgn="base" hangingPunct="0">
              <a:spcBef>
                <a:spcPct val="40000"/>
              </a:spcBef>
              <a:spcAft>
                <a:spcPct val="0"/>
              </a:spcAft>
              <a:buClr>
                <a:schemeClr val="accent1"/>
              </a:buClr>
              <a:buChar char="•"/>
              <a:defRPr>
                <a:solidFill>
                  <a:schemeClr val="tx1"/>
                </a:solidFill>
                <a:latin typeface="Arial" panose="020B0604020202020204" pitchFamily="34" charset="0"/>
              </a:defRPr>
            </a:lvl9pPr>
          </a:lstStyle>
          <a:p>
            <a:pPr algn="ctr" defTabSz="949592" eaLnBrk="1" fontAlgn="base" hangingPunct="1">
              <a:lnSpc>
                <a:spcPts val="1100"/>
              </a:lnSpc>
              <a:spcBef>
                <a:spcPct val="0"/>
              </a:spcBef>
              <a:spcAft>
                <a:spcPct val="0"/>
              </a:spcAft>
              <a:buClrTx/>
              <a:buSzTx/>
              <a:defRPr/>
            </a:pPr>
            <a:r>
              <a:rPr lang="de-DE" altLang="de-DE" sz="900" b="1" kern="0" dirty="0">
                <a:solidFill>
                  <a:schemeClr val="bg1"/>
                </a:solidFill>
                <a:ea typeface="ＭＳ Ｐゴシック" panose="020B0600070205080204" pitchFamily="34" charset="-128"/>
              </a:rPr>
              <a:t>Wert der Unternehmensgruppe erhöhen</a:t>
            </a:r>
          </a:p>
        </p:txBody>
      </p:sp>
      <p:pic>
        <p:nvPicPr>
          <p:cNvPr id="27" name="Grafik 26">
            <a:extLst>
              <a:ext uri="{FF2B5EF4-FFF2-40B4-BE49-F238E27FC236}">
                <a16:creationId xmlns:a16="http://schemas.microsoft.com/office/drawing/2014/main" id="{1B190BA5-9E85-D940-B22F-364B7408D8A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933827" y="285618"/>
            <a:ext cx="792553" cy="243383"/>
          </a:xfrm>
          <a:prstGeom prst="rect">
            <a:avLst/>
          </a:prstGeom>
          <a:effectLst/>
        </p:spPr>
      </p:pic>
      <p:cxnSp>
        <p:nvCxnSpPr>
          <p:cNvPr id="4" name="Gerade Verbindung 3">
            <a:extLst>
              <a:ext uri="{FF2B5EF4-FFF2-40B4-BE49-F238E27FC236}">
                <a16:creationId xmlns:a16="http://schemas.microsoft.com/office/drawing/2014/main" id="{00E20FE8-FF0A-9746-9DF1-171BB6076C30}"/>
              </a:ext>
            </a:extLst>
          </p:cNvPr>
          <p:cNvCxnSpPr/>
          <p:nvPr/>
        </p:nvCxnSpPr>
        <p:spPr>
          <a:xfrm flipV="1">
            <a:off x="3469094" y="2178476"/>
            <a:ext cx="0" cy="681079"/>
          </a:xfrm>
          <a:prstGeom prst="line">
            <a:avLst/>
          </a:prstGeom>
          <a:ln w="9525"/>
        </p:spPr>
        <p:style>
          <a:lnRef idx="1">
            <a:schemeClr val="accent2"/>
          </a:lnRef>
          <a:fillRef idx="0">
            <a:schemeClr val="accent2"/>
          </a:fillRef>
          <a:effectRef idx="0">
            <a:schemeClr val="accent2"/>
          </a:effectRef>
          <a:fontRef idx="minor">
            <a:schemeClr val="tx1"/>
          </a:fontRef>
        </p:style>
      </p:cxnSp>
      <p:cxnSp>
        <p:nvCxnSpPr>
          <p:cNvPr id="32" name="Gerade Verbindung 31">
            <a:extLst>
              <a:ext uri="{FF2B5EF4-FFF2-40B4-BE49-F238E27FC236}">
                <a16:creationId xmlns:a16="http://schemas.microsoft.com/office/drawing/2014/main" id="{17688BCF-B0FB-C149-951C-0E3B2A8E7E23}"/>
              </a:ext>
            </a:extLst>
          </p:cNvPr>
          <p:cNvCxnSpPr/>
          <p:nvPr/>
        </p:nvCxnSpPr>
        <p:spPr>
          <a:xfrm flipV="1">
            <a:off x="6126836" y="2178476"/>
            <a:ext cx="0" cy="681079"/>
          </a:xfrm>
          <a:prstGeom prst="line">
            <a:avLst/>
          </a:prstGeom>
          <a:ln w="9525"/>
        </p:spPr>
        <p:style>
          <a:lnRef idx="1">
            <a:schemeClr val="accent2"/>
          </a:lnRef>
          <a:fillRef idx="0">
            <a:schemeClr val="accent2"/>
          </a:fillRef>
          <a:effectRef idx="0">
            <a:schemeClr val="accent2"/>
          </a:effectRef>
          <a:fontRef idx="minor">
            <a:schemeClr val="tx1"/>
          </a:fontRef>
        </p:style>
      </p:cxnSp>
      <p:sp>
        <p:nvSpPr>
          <p:cNvPr id="46" name="Dreieck 45">
            <a:extLst>
              <a:ext uri="{FF2B5EF4-FFF2-40B4-BE49-F238E27FC236}">
                <a16:creationId xmlns:a16="http://schemas.microsoft.com/office/drawing/2014/main" id="{27AF935F-92E6-364D-90CA-0DF91BF7B558}"/>
              </a:ext>
            </a:extLst>
          </p:cNvPr>
          <p:cNvSpPr/>
          <p:nvPr/>
        </p:nvSpPr>
        <p:spPr>
          <a:xfrm>
            <a:off x="3311722" y="3487507"/>
            <a:ext cx="2995747" cy="248851"/>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7" name="Dreieck 46">
            <a:extLst>
              <a:ext uri="{FF2B5EF4-FFF2-40B4-BE49-F238E27FC236}">
                <a16:creationId xmlns:a16="http://schemas.microsoft.com/office/drawing/2014/main" id="{9C852C2C-8265-5248-A4D4-B8003E26502F}"/>
              </a:ext>
            </a:extLst>
          </p:cNvPr>
          <p:cNvSpPr/>
          <p:nvPr/>
        </p:nvSpPr>
        <p:spPr>
          <a:xfrm>
            <a:off x="3296739" y="4268683"/>
            <a:ext cx="2995747" cy="248851"/>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0" name="Foliennummernplatzhalter 18">
            <a:extLst>
              <a:ext uri="{FF2B5EF4-FFF2-40B4-BE49-F238E27FC236}">
                <a16:creationId xmlns:a16="http://schemas.microsoft.com/office/drawing/2014/main" id="{D800EFF5-0D7F-DC44-A733-2E82A5E3CB07}"/>
              </a:ext>
            </a:extLst>
          </p:cNvPr>
          <p:cNvSpPr txBox="1">
            <a:spLocks/>
          </p:cNvSpPr>
          <p:nvPr/>
        </p:nvSpPr>
        <p:spPr>
          <a:xfrm>
            <a:off x="6567509" y="5410729"/>
            <a:ext cx="2215688" cy="304271"/>
          </a:xfrm>
          <a:prstGeom prst="rect">
            <a:avLst/>
          </a:prstGeom>
        </p:spPr>
        <p:txBody>
          <a:bodyPr vert="horz" lIns="91440" tIns="45720" rIns="0" bIns="45720" rtlCol="0" anchor="ctr"/>
          <a:lstStyle>
            <a:defPPr>
              <a:defRPr lang="en-US"/>
            </a:defPPr>
            <a:lvl1pPr marL="0" algn="r" defTabSz="4572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5607CED-D545-0D4C-A214-D96E27090DB2}" type="slidenum">
              <a:rPr lang="de-DE" smtClean="0">
                <a:solidFill>
                  <a:schemeClr val="bg1"/>
                </a:solidFill>
              </a:rPr>
              <a:pPr/>
              <a:t>10</a:t>
            </a:fld>
            <a:endParaRPr lang="de-DE" dirty="0">
              <a:solidFill>
                <a:schemeClr val="bg1"/>
              </a:solidFill>
            </a:endParaRPr>
          </a:p>
        </p:txBody>
      </p:sp>
      <p:sp>
        <p:nvSpPr>
          <p:cNvPr id="61" name="Rectangle 4">
            <a:extLst>
              <a:ext uri="{FF2B5EF4-FFF2-40B4-BE49-F238E27FC236}">
                <a16:creationId xmlns:a16="http://schemas.microsoft.com/office/drawing/2014/main" id="{8BA26924-A2FC-AF4A-8831-97DE0D0776D9}"/>
              </a:ext>
            </a:extLst>
          </p:cNvPr>
          <p:cNvSpPr>
            <a:spLocks noChangeArrowheads="1"/>
          </p:cNvSpPr>
          <p:nvPr/>
        </p:nvSpPr>
        <p:spPr bwMode="auto">
          <a:xfrm rot="16200000">
            <a:off x="91945" y="1394996"/>
            <a:ext cx="998213" cy="349025"/>
          </a:xfrm>
          <a:prstGeom prst="rect">
            <a:avLst/>
          </a:prstGeom>
          <a:solidFill>
            <a:schemeClr val="bg1"/>
          </a:solidFill>
          <a:ln w="15875">
            <a:solidFill>
              <a:schemeClr val="bg1"/>
            </a:solidFill>
            <a:miter lim="800000"/>
            <a:headEnd/>
            <a:tailEnd/>
          </a:ln>
        </p:spPr>
        <p:txBody>
          <a:bodyPr wrap="none" anchor="ctr"/>
          <a:lstStyle>
            <a:lvl1pPr defTabSz="857250" eaLnBrk="0" hangingPunct="0">
              <a:spcBef>
                <a:spcPct val="40000"/>
              </a:spcBef>
              <a:buClr>
                <a:schemeClr val="accent1"/>
              </a:buClr>
              <a:buSzPct val="80000"/>
              <a:buFont typeface="Wingdings" panose="05000000000000000000" pitchFamily="2" charset="2"/>
              <a:defRPr>
                <a:solidFill>
                  <a:schemeClr val="tx1"/>
                </a:solidFill>
                <a:latin typeface="Arial" panose="020B0604020202020204" pitchFamily="34" charset="0"/>
              </a:defRPr>
            </a:lvl1pPr>
            <a:lvl2pPr marL="742950" indent="-285750" defTabSz="857250" eaLnBrk="0" hangingPunct="0">
              <a:spcBef>
                <a:spcPct val="40000"/>
              </a:spcBef>
              <a:buClr>
                <a:schemeClr val="accent1"/>
              </a:buClr>
              <a:buSzPct val="80000"/>
              <a:buFont typeface="Wingdings" panose="05000000000000000000" pitchFamily="2" charset="2"/>
              <a:buChar char="n"/>
              <a:defRPr>
                <a:solidFill>
                  <a:schemeClr val="tx1"/>
                </a:solidFill>
                <a:latin typeface="Arial" panose="020B0604020202020204" pitchFamily="34" charset="0"/>
              </a:defRPr>
            </a:lvl2pPr>
            <a:lvl3pPr marL="1143000" indent="-228600" defTabSz="857250" eaLnBrk="0" hangingPunct="0">
              <a:spcBef>
                <a:spcPct val="40000"/>
              </a:spcBef>
              <a:buClr>
                <a:schemeClr val="accent1"/>
              </a:buClr>
              <a:buSzPct val="80000"/>
              <a:buFont typeface="Wingdings" panose="05000000000000000000" pitchFamily="2" charset="2"/>
              <a:buChar char="l"/>
              <a:defRPr>
                <a:solidFill>
                  <a:schemeClr val="tx1"/>
                </a:solidFill>
                <a:latin typeface="Arial" panose="020B0604020202020204" pitchFamily="34" charset="0"/>
              </a:defRPr>
            </a:lvl3pPr>
            <a:lvl4pPr marL="1600200" indent="-228600" defTabSz="857250" eaLnBrk="0" hangingPunct="0">
              <a:spcBef>
                <a:spcPct val="40000"/>
              </a:spcBef>
              <a:buClr>
                <a:schemeClr val="accent1"/>
              </a:buClr>
              <a:buChar char="–"/>
              <a:defRPr>
                <a:solidFill>
                  <a:schemeClr val="tx1"/>
                </a:solidFill>
                <a:latin typeface="Arial" panose="020B0604020202020204" pitchFamily="34" charset="0"/>
              </a:defRPr>
            </a:lvl4pPr>
            <a:lvl5pPr marL="2057400" indent="-228600" defTabSz="857250" eaLnBrk="0" hangingPunct="0">
              <a:spcBef>
                <a:spcPct val="40000"/>
              </a:spcBef>
              <a:buClr>
                <a:schemeClr val="accent1"/>
              </a:buClr>
              <a:buChar char="•"/>
              <a:defRPr>
                <a:solidFill>
                  <a:schemeClr val="tx1"/>
                </a:solidFill>
                <a:latin typeface="Arial" panose="020B0604020202020204" pitchFamily="34" charset="0"/>
              </a:defRPr>
            </a:lvl5pPr>
            <a:lvl6pPr marL="2514600" indent="-228600" defTabSz="857250" eaLnBrk="0" fontAlgn="base" hangingPunct="0">
              <a:spcBef>
                <a:spcPct val="40000"/>
              </a:spcBef>
              <a:spcAft>
                <a:spcPct val="0"/>
              </a:spcAft>
              <a:buClr>
                <a:schemeClr val="accent1"/>
              </a:buClr>
              <a:buChar char="•"/>
              <a:defRPr>
                <a:solidFill>
                  <a:schemeClr val="tx1"/>
                </a:solidFill>
                <a:latin typeface="Arial" panose="020B0604020202020204" pitchFamily="34" charset="0"/>
              </a:defRPr>
            </a:lvl6pPr>
            <a:lvl7pPr marL="2971800" indent="-228600" defTabSz="857250" eaLnBrk="0" fontAlgn="base" hangingPunct="0">
              <a:spcBef>
                <a:spcPct val="40000"/>
              </a:spcBef>
              <a:spcAft>
                <a:spcPct val="0"/>
              </a:spcAft>
              <a:buClr>
                <a:schemeClr val="accent1"/>
              </a:buClr>
              <a:buChar char="•"/>
              <a:defRPr>
                <a:solidFill>
                  <a:schemeClr val="tx1"/>
                </a:solidFill>
                <a:latin typeface="Arial" panose="020B0604020202020204" pitchFamily="34" charset="0"/>
              </a:defRPr>
            </a:lvl7pPr>
            <a:lvl8pPr marL="3429000" indent="-228600" defTabSz="857250" eaLnBrk="0" fontAlgn="base" hangingPunct="0">
              <a:spcBef>
                <a:spcPct val="40000"/>
              </a:spcBef>
              <a:spcAft>
                <a:spcPct val="0"/>
              </a:spcAft>
              <a:buClr>
                <a:schemeClr val="accent1"/>
              </a:buClr>
              <a:buChar char="•"/>
              <a:defRPr>
                <a:solidFill>
                  <a:schemeClr val="tx1"/>
                </a:solidFill>
                <a:latin typeface="Arial" panose="020B0604020202020204" pitchFamily="34" charset="0"/>
              </a:defRPr>
            </a:lvl8pPr>
            <a:lvl9pPr marL="3886200" indent="-228600" defTabSz="857250" eaLnBrk="0" fontAlgn="base" hangingPunct="0">
              <a:spcBef>
                <a:spcPct val="40000"/>
              </a:spcBef>
              <a:spcAft>
                <a:spcPct val="0"/>
              </a:spcAft>
              <a:buClr>
                <a:schemeClr val="accent1"/>
              </a:buClr>
              <a:buChar char="•"/>
              <a:defRPr>
                <a:solidFill>
                  <a:schemeClr val="tx1"/>
                </a:solidFill>
                <a:latin typeface="Arial" panose="020B0604020202020204" pitchFamily="34" charset="0"/>
              </a:defRPr>
            </a:lvl9pPr>
          </a:lstStyle>
          <a:p>
            <a:pPr algn="ctr" defTabSz="949592" eaLnBrk="1" fontAlgn="base" hangingPunct="1">
              <a:lnSpc>
                <a:spcPts val="800"/>
              </a:lnSpc>
              <a:spcBef>
                <a:spcPct val="0"/>
              </a:spcBef>
              <a:spcAft>
                <a:spcPct val="0"/>
              </a:spcAft>
              <a:buClrTx/>
              <a:buSzTx/>
              <a:defRPr/>
            </a:pPr>
            <a:r>
              <a:rPr lang="de-DE" altLang="de-DE" sz="800" b="1" kern="0" dirty="0">
                <a:ea typeface="ＭＳ Ｐゴシック"/>
                <a:cs typeface="Arial" panose="020B0604020202020204" pitchFamily="34" charset="0"/>
              </a:rPr>
              <a:t>Unsere Vision</a:t>
            </a:r>
          </a:p>
        </p:txBody>
      </p:sp>
      <p:cxnSp>
        <p:nvCxnSpPr>
          <p:cNvPr id="33" name="Gerade Verbindung 14">
            <a:extLst>
              <a:ext uri="{FF2B5EF4-FFF2-40B4-BE49-F238E27FC236}">
                <a16:creationId xmlns:a16="http://schemas.microsoft.com/office/drawing/2014/main" id="{F402E835-1771-0C4F-B925-92190049C87A}"/>
              </a:ext>
            </a:extLst>
          </p:cNvPr>
          <p:cNvCxnSpPr>
            <a:cxnSpLocks/>
          </p:cNvCxnSpPr>
          <p:nvPr/>
        </p:nvCxnSpPr>
        <p:spPr>
          <a:xfrm>
            <a:off x="356474" y="5413375"/>
            <a:ext cx="842875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8" name="Footer Placeholder 4">
            <a:extLst>
              <a:ext uri="{FF2B5EF4-FFF2-40B4-BE49-F238E27FC236}">
                <a16:creationId xmlns:a16="http://schemas.microsoft.com/office/drawing/2014/main" id="{C8E98214-A8EF-CC4E-B5E5-6899F045E31C}"/>
              </a:ext>
            </a:extLst>
          </p:cNvPr>
          <p:cNvSpPr>
            <a:spLocks noGrp="1"/>
          </p:cNvSpPr>
          <p:nvPr>
            <p:ph type="ftr" sz="quarter" idx="3"/>
          </p:nvPr>
        </p:nvSpPr>
        <p:spPr>
          <a:xfrm>
            <a:off x="356474" y="5410729"/>
            <a:ext cx="4022018" cy="304271"/>
          </a:xfrm>
          <a:prstGeom prst="rect">
            <a:avLst/>
          </a:prstGeom>
        </p:spPr>
        <p:txBody>
          <a:bodyPr lIns="0" anchor="ctr" anchorCtr="0"/>
          <a:lstStyle>
            <a:lvl1pPr algn="ctr">
              <a:defRPr sz="800">
                <a:solidFill>
                  <a:schemeClr val="tx1"/>
                </a:solidFill>
                <a:latin typeface="Arial" panose="020B0604020202020204" pitchFamily="34" charset="0"/>
                <a:cs typeface="Arial" panose="020B0604020202020204" pitchFamily="34" charset="0"/>
              </a:defRPr>
            </a:lvl1pPr>
          </a:lstStyle>
          <a:p>
            <a:pPr algn="l"/>
            <a:r>
              <a:rPr lang="de-DE" b="1" dirty="0" err="1">
                <a:solidFill>
                  <a:schemeClr val="bg1"/>
                </a:solidFill>
              </a:rPr>
              <a:t>Enni</a:t>
            </a:r>
            <a:r>
              <a:rPr lang="de-DE" b="1" dirty="0">
                <a:solidFill>
                  <a:schemeClr val="bg1"/>
                </a:solidFill>
              </a:rPr>
              <a:t>-Unternehmensgruppe </a:t>
            </a:r>
            <a:r>
              <a:rPr lang="de-DE" dirty="0">
                <a:solidFill>
                  <a:schemeClr val="bg1"/>
                </a:solidFill>
              </a:rPr>
              <a:t>| Unternehmenspräsentation</a:t>
            </a:r>
          </a:p>
        </p:txBody>
      </p:sp>
    </p:spTree>
    <p:extLst>
      <p:ext uri="{BB962C8B-B14F-4D97-AF65-F5344CB8AC3E}">
        <p14:creationId xmlns:p14="http://schemas.microsoft.com/office/powerpoint/2010/main" val="1358136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70" name="Inhaltsplatzhalter 3">
            <a:extLst>
              <a:ext uri="{FF2B5EF4-FFF2-40B4-BE49-F238E27FC236}">
                <a16:creationId xmlns:a16="http://schemas.microsoft.com/office/drawing/2014/main" id="{B7031B36-8E28-7247-9828-C24FC4161F84}"/>
              </a:ext>
            </a:extLst>
          </p:cNvPr>
          <p:cNvSpPr txBox="1">
            <a:spLocks/>
          </p:cNvSpPr>
          <p:nvPr/>
        </p:nvSpPr>
        <p:spPr>
          <a:xfrm>
            <a:off x="358775" y="144000"/>
            <a:ext cx="4629912" cy="1226943"/>
          </a:xfrm>
          <a:prstGeom prst="rect">
            <a:avLst/>
          </a:prstGeom>
        </p:spPr>
        <p:txBody>
          <a:bodyPr lIns="0" tIns="0" rIns="0" bIns="0">
            <a:noAutofit/>
          </a:bodyPr>
          <a:lstStyle>
            <a:lvl1pPr marL="0" indent="0" algn="l" defTabSz="685800" rtl="0" eaLnBrk="1" latinLnBrk="0" hangingPunct="1">
              <a:lnSpc>
                <a:spcPct val="90000"/>
              </a:lnSpc>
              <a:spcBef>
                <a:spcPts val="750"/>
              </a:spcBef>
              <a:buFont typeface="Arial" panose="020B0604020202020204" pitchFamily="34" charset="0"/>
              <a:buNone/>
              <a:defRPr sz="2400" b="1"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ts val="3000"/>
              </a:lnSpc>
              <a:spcBef>
                <a:spcPts val="0"/>
              </a:spcBef>
            </a:pPr>
            <a:r>
              <a:rPr lang="de-DE" sz="1200" b="0" dirty="0"/>
              <a:t>Enni-Unternehmensgruppe</a:t>
            </a:r>
            <a:br>
              <a:rPr lang="de-DE" dirty="0"/>
            </a:br>
            <a:r>
              <a:rPr lang="de-DE" sz="2800" dirty="0"/>
              <a:t>Wachsen für den Erfolg</a:t>
            </a:r>
            <a:br>
              <a:rPr lang="de-DE" sz="2800" dirty="0"/>
            </a:br>
            <a:endParaRPr lang="de-DE" sz="2800" dirty="0"/>
          </a:p>
          <a:p>
            <a:pPr>
              <a:lnSpc>
                <a:spcPts val="3000"/>
              </a:lnSpc>
              <a:spcBef>
                <a:spcPts val="0"/>
              </a:spcBef>
            </a:pPr>
            <a:endParaRPr lang="de-DE" sz="2800" dirty="0"/>
          </a:p>
        </p:txBody>
      </p:sp>
      <p:sp>
        <p:nvSpPr>
          <p:cNvPr id="55" name="Textplatzhalter 21">
            <a:extLst>
              <a:ext uri="{FF2B5EF4-FFF2-40B4-BE49-F238E27FC236}">
                <a16:creationId xmlns:a16="http://schemas.microsoft.com/office/drawing/2014/main" id="{1888125C-DFD3-F848-BB85-13B41FC891D3}"/>
              </a:ext>
            </a:extLst>
          </p:cNvPr>
          <p:cNvSpPr txBox="1">
            <a:spLocks/>
          </p:cNvSpPr>
          <p:nvPr/>
        </p:nvSpPr>
        <p:spPr>
          <a:xfrm>
            <a:off x="392855" y="1107215"/>
            <a:ext cx="3579537" cy="871200"/>
          </a:xfrm>
          <a:prstGeom prst="rect">
            <a:avLst/>
          </a:prstGeom>
        </p:spPr>
        <p:txBody>
          <a:bodyPr lIns="0" tIns="0" rIns="0" bIns="0"/>
          <a:lstStyle>
            <a:lvl1pPr marL="0" indent="0" algn="l" defTabSz="685800" rtl="0" eaLnBrk="1" latinLnBrk="0" hangingPunct="1">
              <a:lnSpc>
                <a:spcPct val="90000"/>
              </a:lnSpc>
              <a:spcBef>
                <a:spcPts val="750"/>
              </a:spcBef>
              <a:buFont typeface="Arial" panose="020B0604020202020204" pitchFamily="34" charset="0"/>
              <a:buNone/>
              <a:defRPr sz="1800" kern="1200">
                <a:solidFill>
                  <a:schemeClr val="bg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100000"/>
              </a:lnSpc>
              <a:spcBef>
                <a:spcPts val="0"/>
              </a:spcBef>
            </a:pPr>
            <a:r>
              <a:rPr lang="de-DE" sz="1400" b="1" dirty="0">
                <a:solidFill>
                  <a:schemeClr val="tx1"/>
                </a:solidFill>
              </a:rPr>
              <a:t>Bundesweit im Energievertrieb und der Energieproduktion erfolgreich, ist Enni als regionaler Infrastrukturdienstleister am Niederrhein auch die TOP-Adresse für kommunale Dienstleistungen.</a:t>
            </a:r>
          </a:p>
        </p:txBody>
      </p:sp>
      <p:sp>
        <p:nvSpPr>
          <p:cNvPr id="56" name="Textplatzhalter 8">
            <a:extLst>
              <a:ext uri="{FF2B5EF4-FFF2-40B4-BE49-F238E27FC236}">
                <a16:creationId xmlns:a16="http://schemas.microsoft.com/office/drawing/2014/main" id="{FB199755-B44B-0047-98F4-233F292172EF}"/>
              </a:ext>
            </a:extLst>
          </p:cNvPr>
          <p:cNvSpPr txBox="1">
            <a:spLocks/>
          </p:cNvSpPr>
          <p:nvPr/>
        </p:nvSpPr>
        <p:spPr>
          <a:xfrm>
            <a:off x="392856" y="2581182"/>
            <a:ext cx="1914524" cy="2092826"/>
          </a:xfrm>
          <a:prstGeom prst="rect">
            <a:avLst/>
          </a:prstGeom>
        </p:spPr>
        <p:txBody>
          <a:bodyPr lIns="0" tIns="0" rIns="0" bIns="0"/>
          <a:lstStyle>
            <a:lvl1pPr marL="0" marR="0" indent="0" algn="l" defTabSz="685800" rtl="0" eaLnBrk="1" fontAlgn="auto" latinLnBrk="0" hangingPunct="1">
              <a:lnSpc>
                <a:spcPct val="125000"/>
              </a:lnSpc>
              <a:spcBef>
                <a:spcPts val="750"/>
              </a:spcBef>
              <a:spcAft>
                <a:spcPts val="0"/>
              </a:spcAft>
              <a:buClrTx/>
              <a:buSzTx/>
              <a:buFont typeface="Arial" panose="020B0604020202020204" pitchFamily="34" charset="0"/>
              <a:buNone/>
              <a:tabLst/>
              <a:defRPr sz="1100" kern="1200">
                <a:solidFill>
                  <a:schemeClr val="bg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ts val="1500"/>
              </a:lnSpc>
              <a:spcBef>
                <a:spcPts val="0"/>
              </a:spcBef>
            </a:pPr>
            <a:r>
              <a:rPr lang="de-DE" dirty="0">
                <a:solidFill>
                  <a:schemeClr val="tx1"/>
                </a:solidFill>
              </a:rPr>
              <a:t>Bevölkerungsrückgang, Spardruck der Bürger und zunehmender Wettbewerb – schrumpfenden Heimat-märkten begegnen wir mit einer Wachstumsstrategie, mit Schwerpunkt am Niederrhein und bundesweiter Expansion im Energievertrieb und der Energieproduktion.</a:t>
            </a:r>
          </a:p>
        </p:txBody>
      </p:sp>
      <p:sp>
        <p:nvSpPr>
          <p:cNvPr id="11" name="Oval 10">
            <a:extLst>
              <a:ext uri="{FF2B5EF4-FFF2-40B4-BE49-F238E27FC236}">
                <a16:creationId xmlns:a16="http://schemas.microsoft.com/office/drawing/2014/main" id="{2CEF39BA-9508-8F40-A406-CC36A9074C43}"/>
              </a:ext>
            </a:extLst>
          </p:cNvPr>
          <p:cNvSpPr/>
          <p:nvPr/>
        </p:nvSpPr>
        <p:spPr>
          <a:xfrm>
            <a:off x="3496611" y="2820025"/>
            <a:ext cx="180000" cy="180000"/>
          </a:xfrm>
          <a:prstGeom prst="ellipse">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2" name="Textfeld 11">
            <a:extLst>
              <a:ext uri="{FF2B5EF4-FFF2-40B4-BE49-F238E27FC236}">
                <a16:creationId xmlns:a16="http://schemas.microsoft.com/office/drawing/2014/main" id="{913C378A-ACD0-1343-B40D-207B7D5BD679}"/>
              </a:ext>
            </a:extLst>
          </p:cNvPr>
          <p:cNvSpPr txBox="1"/>
          <p:nvPr/>
        </p:nvSpPr>
        <p:spPr>
          <a:xfrm>
            <a:off x="3745473" y="2770462"/>
            <a:ext cx="875471" cy="248401"/>
          </a:xfrm>
          <a:prstGeom prst="rect">
            <a:avLst/>
          </a:prstGeom>
          <a:noFill/>
        </p:spPr>
        <p:txBody>
          <a:bodyPr wrap="square" rtlCol="0">
            <a:spAutoFit/>
          </a:bodyPr>
          <a:lstStyle/>
          <a:p>
            <a:pPr>
              <a:lnSpc>
                <a:spcPct val="125000"/>
              </a:lnSpc>
            </a:pPr>
            <a:r>
              <a:rPr lang="de-DE" sz="900" dirty="0"/>
              <a:t>Energienetze</a:t>
            </a:r>
          </a:p>
        </p:txBody>
      </p:sp>
      <p:pic>
        <p:nvPicPr>
          <p:cNvPr id="7" name="Grafik 6">
            <a:extLst>
              <a:ext uri="{FF2B5EF4-FFF2-40B4-BE49-F238E27FC236}">
                <a16:creationId xmlns:a16="http://schemas.microsoft.com/office/drawing/2014/main" id="{0DBF5918-2499-FA43-98E7-56C98F969667}"/>
              </a:ext>
            </a:extLst>
          </p:cNvPr>
          <p:cNvPicPr>
            <a:picLocks noChangeAspect="1"/>
          </p:cNvPicPr>
          <p:nvPr/>
        </p:nvPicPr>
        <p:blipFill>
          <a:blip r:embed="rId3"/>
          <a:stretch>
            <a:fillRect/>
          </a:stretch>
        </p:blipFill>
        <p:spPr>
          <a:xfrm>
            <a:off x="4288354" y="-718836"/>
            <a:ext cx="4870423" cy="6884076"/>
          </a:xfrm>
          <a:prstGeom prst="rect">
            <a:avLst/>
          </a:prstGeom>
        </p:spPr>
      </p:pic>
      <p:sp>
        <p:nvSpPr>
          <p:cNvPr id="32" name="Textfeld 31">
            <a:extLst>
              <a:ext uri="{FF2B5EF4-FFF2-40B4-BE49-F238E27FC236}">
                <a16:creationId xmlns:a16="http://schemas.microsoft.com/office/drawing/2014/main" id="{5A4FC4F4-4B65-634E-9E0C-9516880E596C}"/>
              </a:ext>
            </a:extLst>
          </p:cNvPr>
          <p:cNvSpPr txBox="1"/>
          <p:nvPr/>
        </p:nvSpPr>
        <p:spPr>
          <a:xfrm>
            <a:off x="3745473" y="2982296"/>
            <a:ext cx="1912112" cy="421526"/>
          </a:xfrm>
          <a:prstGeom prst="rect">
            <a:avLst/>
          </a:prstGeom>
          <a:noFill/>
        </p:spPr>
        <p:txBody>
          <a:bodyPr wrap="square" rtlCol="0">
            <a:spAutoFit/>
          </a:bodyPr>
          <a:lstStyle/>
          <a:p>
            <a:pPr>
              <a:lnSpc>
                <a:spcPct val="125000"/>
              </a:lnSpc>
              <a:defRPr/>
            </a:pPr>
            <a:r>
              <a:rPr lang="de-DE" sz="900" dirty="0"/>
              <a:t>Regenerative Stromerzeugung (Sonne, Wind, Biomasse,…</a:t>
            </a:r>
          </a:p>
        </p:txBody>
      </p:sp>
      <p:pic>
        <p:nvPicPr>
          <p:cNvPr id="29" name="Grafik 28">
            <a:extLst>
              <a:ext uri="{FF2B5EF4-FFF2-40B4-BE49-F238E27FC236}">
                <a16:creationId xmlns:a16="http://schemas.microsoft.com/office/drawing/2014/main" id="{95CACF0B-08DF-5440-B5C1-73B2D7B5514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933828" y="285618"/>
            <a:ext cx="792552" cy="243383"/>
          </a:xfrm>
          <a:prstGeom prst="rect">
            <a:avLst/>
          </a:prstGeom>
        </p:spPr>
      </p:pic>
      <p:sp>
        <p:nvSpPr>
          <p:cNvPr id="33" name="Oval 32">
            <a:extLst>
              <a:ext uri="{FF2B5EF4-FFF2-40B4-BE49-F238E27FC236}">
                <a16:creationId xmlns:a16="http://schemas.microsoft.com/office/drawing/2014/main" id="{D6BD117A-BDB2-F040-8816-D6B98A99A3F6}"/>
              </a:ext>
            </a:extLst>
          </p:cNvPr>
          <p:cNvSpPr/>
          <p:nvPr/>
        </p:nvSpPr>
        <p:spPr>
          <a:xfrm>
            <a:off x="3503640" y="3105996"/>
            <a:ext cx="180000" cy="180000"/>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96C8F0"/>
              </a:solidFill>
            </a:endParaRPr>
          </a:p>
        </p:txBody>
      </p:sp>
      <p:cxnSp>
        <p:nvCxnSpPr>
          <p:cNvPr id="38" name="Gerade Verbindung 14">
            <a:extLst>
              <a:ext uri="{FF2B5EF4-FFF2-40B4-BE49-F238E27FC236}">
                <a16:creationId xmlns:a16="http://schemas.microsoft.com/office/drawing/2014/main" id="{3B5875EB-2F8A-9042-B1B7-22ECE87BCDA5}"/>
              </a:ext>
            </a:extLst>
          </p:cNvPr>
          <p:cNvCxnSpPr>
            <a:cxnSpLocks/>
          </p:cNvCxnSpPr>
          <p:nvPr/>
        </p:nvCxnSpPr>
        <p:spPr>
          <a:xfrm>
            <a:off x="356474" y="5413375"/>
            <a:ext cx="842875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Footer Placeholder 4">
            <a:extLst>
              <a:ext uri="{FF2B5EF4-FFF2-40B4-BE49-F238E27FC236}">
                <a16:creationId xmlns:a16="http://schemas.microsoft.com/office/drawing/2014/main" id="{FD34D64C-6D01-8443-AADC-32F7DF90A97C}"/>
              </a:ext>
            </a:extLst>
          </p:cNvPr>
          <p:cNvSpPr>
            <a:spLocks noGrp="1"/>
          </p:cNvSpPr>
          <p:nvPr>
            <p:ph type="ftr" sz="quarter" idx="3"/>
          </p:nvPr>
        </p:nvSpPr>
        <p:spPr>
          <a:xfrm>
            <a:off x="356474" y="5410729"/>
            <a:ext cx="4022018" cy="304271"/>
          </a:xfrm>
          <a:prstGeom prst="rect">
            <a:avLst/>
          </a:prstGeom>
        </p:spPr>
        <p:txBody>
          <a:bodyPr lIns="0" anchor="ctr" anchorCtr="0"/>
          <a:lstStyle>
            <a:lvl1pPr algn="ctr">
              <a:defRPr sz="800">
                <a:solidFill>
                  <a:schemeClr val="tx1"/>
                </a:solidFill>
                <a:latin typeface="Arial" panose="020B0604020202020204" pitchFamily="34" charset="0"/>
                <a:cs typeface="Arial" panose="020B0604020202020204" pitchFamily="34" charset="0"/>
              </a:defRPr>
            </a:lvl1pPr>
          </a:lstStyle>
          <a:p>
            <a:pPr algn="l"/>
            <a:r>
              <a:rPr lang="de-DE" b="1" dirty="0" err="1"/>
              <a:t>Enni</a:t>
            </a:r>
            <a:r>
              <a:rPr lang="de-DE" b="1" dirty="0"/>
              <a:t>-Unternehmensgruppe </a:t>
            </a:r>
            <a:r>
              <a:rPr lang="de-DE" dirty="0"/>
              <a:t>| Unternehmenspräsentation</a:t>
            </a:r>
          </a:p>
        </p:txBody>
      </p:sp>
      <p:sp>
        <p:nvSpPr>
          <p:cNvPr id="43" name="Foliennummernplatzhalter 18">
            <a:extLst>
              <a:ext uri="{FF2B5EF4-FFF2-40B4-BE49-F238E27FC236}">
                <a16:creationId xmlns:a16="http://schemas.microsoft.com/office/drawing/2014/main" id="{52B5C8C8-4D90-6442-87DF-371AF06E3AB1}"/>
              </a:ext>
            </a:extLst>
          </p:cNvPr>
          <p:cNvSpPr txBox="1">
            <a:spLocks/>
          </p:cNvSpPr>
          <p:nvPr/>
        </p:nvSpPr>
        <p:spPr>
          <a:xfrm>
            <a:off x="6567509" y="5410729"/>
            <a:ext cx="2215688" cy="304271"/>
          </a:xfrm>
          <a:prstGeom prst="rect">
            <a:avLst/>
          </a:prstGeom>
        </p:spPr>
        <p:txBody>
          <a:bodyPr vert="horz" lIns="91440" tIns="45720" rIns="0" bIns="45720" rtlCol="0" anchor="ctr"/>
          <a:lstStyle>
            <a:defPPr>
              <a:defRPr lang="en-US"/>
            </a:defPPr>
            <a:lvl1pPr marL="0" algn="r" defTabSz="4572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5607CED-D545-0D4C-A214-D96E27090DB2}" type="slidenum">
              <a:rPr lang="de-DE" smtClean="0"/>
              <a:pPr/>
              <a:t>11</a:t>
            </a:fld>
            <a:endParaRPr lang="de-DE" dirty="0"/>
          </a:p>
        </p:txBody>
      </p:sp>
      <p:sp>
        <p:nvSpPr>
          <p:cNvPr id="31" name="Textfeld 30">
            <a:extLst>
              <a:ext uri="{FF2B5EF4-FFF2-40B4-BE49-F238E27FC236}">
                <a16:creationId xmlns:a16="http://schemas.microsoft.com/office/drawing/2014/main" id="{71EE9B20-58FA-F948-941E-A96FF98F1BDB}"/>
              </a:ext>
            </a:extLst>
          </p:cNvPr>
          <p:cNvSpPr txBox="1"/>
          <p:nvPr/>
        </p:nvSpPr>
        <p:spPr>
          <a:xfrm>
            <a:off x="3751621" y="3367255"/>
            <a:ext cx="1912993" cy="248401"/>
          </a:xfrm>
          <a:prstGeom prst="rect">
            <a:avLst/>
          </a:prstGeom>
          <a:noFill/>
        </p:spPr>
        <p:txBody>
          <a:bodyPr wrap="square" rtlCol="0">
            <a:spAutoFit/>
          </a:bodyPr>
          <a:lstStyle/>
          <a:p>
            <a:pPr>
              <a:lnSpc>
                <a:spcPct val="125000"/>
              </a:lnSpc>
              <a:defRPr/>
            </a:pPr>
            <a:r>
              <a:rPr lang="de-DE" sz="900" dirty="0"/>
              <a:t>Sportstätten- und Bäderbetrieb</a:t>
            </a:r>
          </a:p>
        </p:txBody>
      </p:sp>
      <p:sp>
        <p:nvSpPr>
          <p:cNvPr id="34" name="Oval 33">
            <a:extLst>
              <a:ext uri="{FF2B5EF4-FFF2-40B4-BE49-F238E27FC236}">
                <a16:creationId xmlns:a16="http://schemas.microsoft.com/office/drawing/2014/main" id="{624E75A0-4FD9-5B40-A00E-3C21B1EC355C}"/>
              </a:ext>
            </a:extLst>
          </p:cNvPr>
          <p:cNvSpPr/>
          <p:nvPr/>
        </p:nvSpPr>
        <p:spPr>
          <a:xfrm>
            <a:off x="3503640" y="3372787"/>
            <a:ext cx="180000" cy="197899"/>
          </a:xfrm>
          <a:prstGeom prst="ellipse">
            <a:avLst/>
          </a:prstGeom>
          <a:solidFill>
            <a:srgbClr val="55AFDC"/>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96C8F0"/>
              </a:solidFill>
            </a:endParaRPr>
          </a:p>
        </p:txBody>
      </p:sp>
      <p:sp>
        <p:nvSpPr>
          <p:cNvPr id="36" name="Textfeld 35">
            <a:extLst>
              <a:ext uri="{FF2B5EF4-FFF2-40B4-BE49-F238E27FC236}">
                <a16:creationId xmlns:a16="http://schemas.microsoft.com/office/drawing/2014/main" id="{4207E7C4-1457-544F-8FA5-7E9F2FE212DA}"/>
              </a:ext>
            </a:extLst>
          </p:cNvPr>
          <p:cNvSpPr txBox="1"/>
          <p:nvPr/>
        </p:nvSpPr>
        <p:spPr>
          <a:xfrm>
            <a:off x="3751621" y="3658178"/>
            <a:ext cx="1631379" cy="767774"/>
          </a:xfrm>
          <a:prstGeom prst="rect">
            <a:avLst/>
          </a:prstGeom>
          <a:noFill/>
        </p:spPr>
        <p:txBody>
          <a:bodyPr wrap="square" rtlCol="0">
            <a:spAutoFit/>
          </a:bodyPr>
          <a:lstStyle/>
          <a:p>
            <a:pPr>
              <a:lnSpc>
                <a:spcPct val="125000"/>
              </a:lnSpc>
              <a:defRPr/>
            </a:pPr>
            <a:r>
              <a:rPr lang="de-DE" sz="900" dirty="0"/>
              <a:t>Kommunale Aufgaben</a:t>
            </a:r>
          </a:p>
          <a:p>
            <a:pPr>
              <a:lnSpc>
                <a:spcPct val="125000"/>
              </a:lnSpc>
              <a:defRPr/>
            </a:pPr>
            <a:r>
              <a:rPr lang="de-DE" sz="900" dirty="0"/>
              <a:t>(Abfallentsorgung, Straßenreinigung, Entwässerung, ….) </a:t>
            </a:r>
          </a:p>
        </p:txBody>
      </p:sp>
      <p:sp>
        <p:nvSpPr>
          <p:cNvPr id="37" name="Oval 36">
            <a:extLst>
              <a:ext uri="{FF2B5EF4-FFF2-40B4-BE49-F238E27FC236}">
                <a16:creationId xmlns:a16="http://schemas.microsoft.com/office/drawing/2014/main" id="{9BF65186-2E38-4543-B503-845F7AB4B268}"/>
              </a:ext>
            </a:extLst>
          </p:cNvPr>
          <p:cNvSpPr/>
          <p:nvPr/>
        </p:nvSpPr>
        <p:spPr>
          <a:xfrm>
            <a:off x="3503640" y="3689309"/>
            <a:ext cx="180000" cy="180000"/>
          </a:xfrm>
          <a:prstGeom prst="ellipse">
            <a:avLst/>
          </a:prstGeom>
          <a:solidFill>
            <a:srgbClr val="A7AAB8"/>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96C8F0"/>
              </a:solidFill>
            </a:endParaRPr>
          </a:p>
        </p:txBody>
      </p:sp>
      <p:sp>
        <p:nvSpPr>
          <p:cNvPr id="45" name="Oval 44">
            <a:extLst>
              <a:ext uri="{FF2B5EF4-FFF2-40B4-BE49-F238E27FC236}">
                <a16:creationId xmlns:a16="http://schemas.microsoft.com/office/drawing/2014/main" id="{61306FC2-A592-3443-80FD-4C40D846E1B1}"/>
              </a:ext>
            </a:extLst>
          </p:cNvPr>
          <p:cNvSpPr/>
          <p:nvPr/>
        </p:nvSpPr>
        <p:spPr>
          <a:xfrm>
            <a:off x="-686821" y="4557703"/>
            <a:ext cx="72000" cy="72000"/>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96C8F0"/>
              </a:solidFill>
            </a:endParaRPr>
          </a:p>
        </p:txBody>
      </p:sp>
      <p:sp>
        <p:nvSpPr>
          <p:cNvPr id="49" name="Oval 48">
            <a:extLst>
              <a:ext uri="{FF2B5EF4-FFF2-40B4-BE49-F238E27FC236}">
                <a16:creationId xmlns:a16="http://schemas.microsoft.com/office/drawing/2014/main" id="{116490BC-169F-2548-BE2E-F9AEF1CC12F3}"/>
              </a:ext>
            </a:extLst>
          </p:cNvPr>
          <p:cNvSpPr/>
          <p:nvPr/>
        </p:nvSpPr>
        <p:spPr>
          <a:xfrm>
            <a:off x="-686821" y="4708930"/>
            <a:ext cx="72000" cy="72000"/>
          </a:xfrm>
          <a:prstGeom prst="ellipse">
            <a:avLst/>
          </a:prstGeom>
          <a:solidFill>
            <a:srgbClr val="55AFDC"/>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96C8F0"/>
              </a:solidFill>
            </a:endParaRPr>
          </a:p>
        </p:txBody>
      </p:sp>
      <p:sp>
        <p:nvSpPr>
          <p:cNvPr id="50" name="Oval 49">
            <a:extLst>
              <a:ext uri="{FF2B5EF4-FFF2-40B4-BE49-F238E27FC236}">
                <a16:creationId xmlns:a16="http://schemas.microsoft.com/office/drawing/2014/main" id="{A4D1F6B4-311A-114C-956B-F96FA81DFC69}"/>
              </a:ext>
            </a:extLst>
          </p:cNvPr>
          <p:cNvSpPr/>
          <p:nvPr/>
        </p:nvSpPr>
        <p:spPr>
          <a:xfrm>
            <a:off x="-686821" y="4846573"/>
            <a:ext cx="72000" cy="72000"/>
          </a:xfrm>
          <a:prstGeom prst="ellipse">
            <a:avLst/>
          </a:prstGeom>
          <a:solidFill>
            <a:srgbClr val="A7AAB8"/>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96C8F0"/>
              </a:solidFill>
            </a:endParaRPr>
          </a:p>
        </p:txBody>
      </p:sp>
      <p:sp>
        <p:nvSpPr>
          <p:cNvPr id="54" name="Oval 53">
            <a:extLst>
              <a:ext uri="{FF2B5EF4-FFF2-40B4-BE49-F238E27FC236}">
                <a16:creationId xmlns:a16="http://schemas.microsoft.com/office/drawing/2014/main" id="{1D35894B-1A33-5861-32EF-B00A45D0B289}"/>
              </a:ext>
            </a:extLst>
          </p:cNvPr>
          <p:cNvSpPr/>
          <p:nvPr/>
        </p:nvSpPr>
        <p:spPr>
          <a:xfrm>
            <a:off x="7237702" y="3401394"/>
            <a:ext cx="72000" cy="72000"/>
          </a:xfrm>
          <a:prstGeom prst="ellipse">
            <a:avLst/>
          </a:prstGeom>
          <a:solidFill>
            <a:srgbClr val="55AFDC"/>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96C8F0"/>
              </a:solidFill>
            </a:endParaRPr>
          </a:p>
        </p:txBody>
      </p:sp>
      <p:sp>
        <p:nvSpPr>
          <p:cNvPr id="60" name="Oval 59">
            <a:extLst>
              <a:ext uri="{FF2B5EF4-FFF2-40B4-BE49-F238E27FC236}">
                <a16:creationId xmlns:a16="http://schemas.microsoft.com/office/drawing/2014/main" id="{1EA5E0BA-5A4B-DC54-D5D0-B8915FB3EAB7}"/>
              </a:ext>
            </a:extLst>
          </p:cNvPr>
          <p:cNvSpPr/>
          <p:nvPr/>
        </p:nvSpPr>
        <p:spPr>
          <a:xfrm>
            <a:off x="6758641" y="1894575"/>
            <a:ext cx="72000" cy="72000"/>
          </a:xfrm>
          <a:prstGeom prst="ellipse">
            <a:avLst/>
          </a:prstGeom>
          <a:solidFill>
            <a:srgbClr val="A7AAB8"/>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96C8F0"/>
              </a:solidFill>
            </a:endParaRPr>
          </a:p>
        </p:txBody>
      </p:sp>
      <p:sp>
        <p:nvSpPr>
          <p:cNvPr id="66" name="Oval 65">
            <a:extLst>
              <a:ext uri="{FF2B5EF4-FFF2-40B4-BE49-F238E27FC236}">
                <a16:creationId xmlns:a16="http://schemas.microsoft.com/office/drawing/2014/main" id="{7B3B33CB-B631-2A68-ABDF-AF5B358AD3A8}"/>
              </a:ext>
            </a:extLst>
          </p:cNvPr>
          <p:cNvSpPr/>
          <p:nvPr/>
        </p:nvSpPr>
        <p:spPr>
          <a:xfrm>
            <a:off x="7273702" y="3425476"/>
            <a:ext cx="72000" cy="72000"/>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96C8F0"/>
              </a:solidFill>
            </a:endParaRPr>
          </a:p>
        </p:txBody>
      </p:sp>
      <p:sp>
        <p:nvSpPr>
          <p:cNvPr id="67" name="Oval 66">
            <a:extLst>
              <a:ext uri="{FF2B5EF4-FFF2-40B4-BE49-F238E27FC236}">
                <a16:creationId xmlns:a16="http://schemas.microsoft.com/office/drawing/2014/main" id="{253665C5-12B2-DB43-5E2D-8D3DA8FEB0DB}"/>
              </a:ext>
            </a:extLst>
          </p:cNvPr>
          <p:cNvSpPr/>
          <p:nvPr/>
        </p:nvSpPr>
        <p:spPr>
          <a:xfrm>
            <a:off x="6808816" y="1919816"/>
            <a:ext cx="72000" cy="72000"/>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96C8F0"/>
              </a:solidFill>
            </a:endParaRPr>
          </a:p>
        </p:txBody>
      </p:sp>
      <p:sp>
        <p:nvSpPr>
          <p:cNvPr id="68" name="Oval 67">
            <a:extLst>
              <a:ext uri="{FF2B5EF4-FFF2-40B4-BE49-F238E27FC236}">
                <a16:creationId xmlns:a16="http://schemas.microsoft.com/office/drawing/2014/main" id="{BEE9AEFA-6346-C07F-9B10-B74B031D4EA9}"/>
              </a:ext>
            </a:extLst>
          </p:cNvPr>
          <p:cNvSpPr/>
          <p:nvPr/>
        </p:nvSpPr>
        <p:spPr>
          <a:xfrm>
            <a:off x="7609492" y="2651202"/>
            <a:ext cx="72000" cy="72000"/>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96C8F0"/>
              </a:solidFill>
            </a:endParaRPr>
          </a:p>
        </p:txBody>
      </p:sp>
      <p:sp>
        <p:nvSpPr>
          <p:cNvPr id="69" name="Oval 68">
            <a:extLst>
              <a:ext uri="{FF2B5EF4-FFF2-40B4-BE49-F238E27FC236}">
                <a16:creationId xmlns:a16="http://schemas.microsoft.com/office/drawing/2014/main" id="{A60A0C4F-11A3-8B64-DDC6-2D589FCF3EA3}"/>
              </a:ext>
            </a:extLst>
          </p:cNvPr>
          <p:cNvSpPr/>
          <p:nvPr/>
        </p:nvSpPr>
        <p:spPr>
          <a:xfrm>
            <a:off x="7237702" y="3461476"/>
            <a:ext cx="72000" cy="72000"/>
          </a:xfrm>
          <a:prstGeom prst="ellipse">
            <a:avLst/>
          </a:prstGeom>
          <a:solidFill>
            <a:srgbClr val="A7AAB8"/>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96C8F0"/>
              </a:solidFill>
            </a:endParaRPr>
          </a:p>
        </p:txBody>
      </p:sp>
      <p:sp>
        <p:nvSpPr>
          <p:cNvPr id="72" name="Oval 71">
            <a:extLst>
              <a:ext uri="{FF2B5EF4-FFF2-40B4-BE49-F238E27FC236}">
                <a16:creationId xmlns:a16="http://schemas.microsoft.com/office/drawing/2014/main" id="{68527BB6-332D-8F3A-5283-8F4AE3DA0E47}"/>
              </a:ext>
            </a:extLst>
          </p:cNvPr>
          <p:cNvSpPr/>
          <p:nvPr/>
        </p:nvSpPr>
        <p:spPr>
          <a:xfrm>
            <a:off x="7537492" y="3016446"/>
            <a:ext cx="72000" cy="72000"/>
          </a:xfrm>
          <a:prstGeom prst="ellipse">
            <a:avLst/>
          </a:prstGeom>
          <a:solidFill>
            <a:srgbClr val="55AFDC"/>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96C8F0"/>
              </a:solidFill>
            </a:endParaRPr>
          </a:p>
        </p:txBody>
      </p:sp>
      <p:sp>
        <p:nvSpPr>
          <p:cNvPr id="74" name="Oval 73">
            <a:extLst>
              <a:ext uri="{FF2B5EF4-FFF2-40B4-BE49-F238E27FC236}">
                <a16:creationId xmlns:a16="http://schemas.microsoft.com/office/drawing/2014/main" id="{1A1A08A0-31E0-332D-F827-F34B27A31599}"/>
              </a:ext>
            </a:extLst>
          </p:cNvPr>
          <p:cNvSpPr/>
          <p:nvPr/>
        </p:nvSpPr>
        <p:spPr>
          <a:xfrm>
            <a:off x="7551135" y="3070193"/>
            <a:ext cx="72000" cy="72000"/>
          </a:xfrm>
          <a:prstGeom prst="ellipse">
            <a:avLst/>
          </a:prstGeom>
          <a:solidFill>
            <a:srgbClr val="A7AAB8"/>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96C8F0"/>
              </a:solidFill>
            </a:endParaRPr>
          </a:p>
        </p:txBody>
      </p:sp>
      <p:sp>
        <p:nvSpPr>
          <p:cNvPr id="76" name="Oval 75">
            <a:extLst>
              <a:ext uri="{FF2B5EF4-FFF2-40B4-BE49-F238E27FC236}">
                <a16:creationId xmlns:a16="http://schemas.microsoft.com/office/drawing/2014/main" id="{E7BEA8E0-C14E-1322-E573-43B6D90E5741}"/>
              </a:ext>
            </a:extLst>
          </p:cNvPr>
          <p:cNvSpPr/>
          <p:nvPr/>
        </p:nvSpPr>
        <p:spPr>
          <a:xfrm>
            <a:off x="7596279" y="3033617"/>
            <a:ext cx="72000" cy="72000"/>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96C8F0"/>
              </a:solidFill>
            </a:endParaRPr>
          </a:p>
        </p:txBody>
      </p:sp>
      <p:sp>
        <p:nvSpPr>
          <p:cNvPr id="77" name="Oval 76">
            <a:extLst>
              <a:ext uri="{FF2B5EF4-FFF2-40B4-BE49-F238E27FC236}">
                <a16:creationId xmlns:a16="http://schemas.microsoft.com/office/drawing/2014/main" id="{F00C2916-3AFD-0248-1878-3FF36D3A7898}"/>
              </a:ext>
            </a:extLst>
          </p:cNvPr>
          <p:cNvSpPr/>
          <p:nvPr/>
        </p:nvSpPr>
        <p:spPr>
          <a:xfrm>
            <a:off x="8170667" y="2042738"/>
            <a:ext cx="72000" cy="72000"/>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96C8F0"/>
              </a:solidFill>
            </a:endParaRPr>
          </a:p>
        </p:txBody>
      </p:sp>
      <p:sp>
        <p:nvSpPr>
          <p:cNvPr id="35" name="Textfeld 34">
            <a:extLst>
              <a:ext uri="{FF2B5EF4-FFF2-40B4-BE49-F238E27FC236}">
                <a16:creationId xmlns:a16="http://schemas.microsoft.com/office/drawing/2014/main" id="{2B1FBE19-46F5-4850-90BE-1C19942C098C}"/>
              </a:ext>
            </a:extLst>
          </p:cNvPr>
          <p:cNvSpPr txBox="1"/>
          <p:nvPr/>
        </p:nvSpPr>
        <p:spPr>
          <a:xfrm>
            <a:off x="3412883" y="2377100"/>
            <a:ext cx="1159117" cy="421526"/>
          </a:xfrm>
          <a:prstGeom prst="rect">
            <a:avLst/>
          </a:prstGeom>
          <a:noFill/>
        </p:spPr>
        <p:txBody>
          <a:bodyPr wrap="square" rtlCol="0">
            <a:spAutoFit/>
          </a:bodyPr>
          <a:lstStyle/>
          <a:p>
            <a:pPr>
              <a:lnSpc>
                <a:spcPct val="125000"/>
              </a:lnSpc>
            </a:pPr>
            <a:r>
              <a:rPr lang="de-DE" sz="900" dirty="0"/>
              <a:t>Wachstumsfelder am Niederrhein:</a:t>
            </a:r>
          </a:p>
        </p:txBody>
      </p:sp>
    </p:spTree>
    <p:extLst>
      <p:ext uri="{BB962C8B-B14F-4D97-AF65-F5344CB8AC3E}">
        <p14:creationId xmlns:p14="http://schemas.microsoft.com/office/powerpoint/2010/main" val="494722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CDDB119C-1A9F-1544-827E-BACC9076F0E9}"/>
              </a:ext>
            </a:extLst>
          </p:cNvPr>
          <p:cNvPicPr>
            <a:picLocks noChangeAspect="1"/>
          </p:cNvPicPr>
          <p:nvPr/>
        </p:nvPicPr>
        <p:blipFill rotWithShape="1">
          <a:blip r:embed="rId2"/>
          <a:srcRect l="5891" t="5481" r="26465" b="16785"/>
          <a:stretch/>
        </p:blipFill>
        <p:spPr>
          <a:xfrm>
            <a:off x="357437" y="1141071"/>
            <a:ext cx="5582563" cy="4276848"/>
          </a:xfrm>
          <a:prstGeom prst="rect">
            <a:avLst/>
          </a:prstGeom>
        </p:spPr>
      </p:pic>
      <p:pic>
        <p:nvPicPr>
          <p:cNvPr id="54" name="Grafik 53">
            <a:extLst>
              <a:ext uri="{FF2B5EF4-FFF2-40B4-BE49-F238E27FC236}">
                <a16:creationId xmlns:a16="http://schemas.microsoft.com/office/drawing/2014/main" id="{71957CB5-485D-DD4B-9ECE-277B168CEC3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933828" y="285618"/>
            <a:ext cx="792552" cy="243383"/>
          </a:xfrm>
          <a:prstGeom prst="rect">
            <a:avLst/>
          </a:prstGeom>
        </p:spPr>
      </p:pic>
      <p:sp>
        <p:nvSpPr>
          <p:cNvPr id="57" name="Inhaltsplatzhalter 3">
            <a:extLst>
              <a:ext uri="{FF2B5EF4-FFF2-40B4-BE49-F238E27FC236}">
                <a16:creationId xmlns:a16="http://schemas.microsoft.com/office/drawing/2014/main" id="{D24A2EAE-8970-0D4F-935B-91EAD9273BE3}"/>
              </a:ext>
            </a:extLst>
          </p:cNvPr>
          <p:cNvSpPr>
            <a:spLocks noGrp="1"/>
          </p:cNvSpPr>
          <p:nvPr>
            <p:ph sz="quarter" idx="13"/>
          </p:nvPr>
        </p:nvSpPr>
        <p:spPr>
          <a:xfrm>
            <a:off x="358774" y="144000"/>
            <a:ext cx="5794688" cy="871200"/>
          </a:xfrm>
        </p:spPr>
        <p:txBody>
          <a:bodyPr lIns="0" tIns="0" rIns="0" bIns="0">
            <a:noAutofit/>
          </a:bodyPr>
          <a:lstStyle/>
          <a:p>
            <a:pPr>
              <a:lnSpc>
                <a:spcPts val="3000"/>
              </a:lnSpc>
              <a:spcBef>
                <a:spcPts val="0"/>
              </a:spcBef>
            </a:pPr>
            <a:r>
              <a:rPr lang="de-DE" sz="1200" b="0" dirty="0"/>
              <a:t>Enni-Unternehmensgruppe</a:t>
            </a:r>
            <a:br>
              <a:rPr lang="de-DE" dirty="0"/>
            </a:br>
            <a:r>
              <a:rPr lang="de-DE" sz="2800" dirty="0"/>
              <a:t>Enni  - ein gefragter  Arbeitgeber</a:t>
            </a:r>
          </a:p>
        </p:txBody>
      </p:sp>
      <p:sp>
        <p:nvSpPr>
          <p:cNvPr id="8" name="Textplatzhalter 21">
            <a:extLst>
              <a:ext uri="{FF2B5EF4-FFF2-40B4-BE49-F238E27FC236}">
                <a16:creationId xmlns:a16="http://schemas.microsoft.com/office/drawing/2014/main" id="{F5E1E0B8-2810-7645-AEED-E08962F46063}"/>
              </a:ext>
            </a:extLst>
          </p:cNvPr>
          <p:cNvSpPr txBox="1">
            <a:spLocks/>
          </p:cNvSpPr>
          <p:nvPr/>
        </p:nvSpPr>
        <p:spPr>
          <a:xfrm>
            <a:off x="3695076" y="1440000"/>
            <a:ext cx="5079024" cy="3753207"/>
          </a:xfrm>
          <a:prstGeom prst="rect">
            <a:avLst/>
          </a:prstGeom>
          <a:solidFill>
            <a:schemeClr val="tx1"/>
          </a:solidFill>
        </p:spPr>
        <p:txBody>
          <a:bodyPr wrap="square" lIns="216000" tIns="270000" rIns="360000" bIns="270000">
            <a:noAutofit/>
          </a:bodyPr>
          <a:lstStyle>
            <a:lvl1pPr marL="0" indent="0" algn="l" defTabSz="685800" rtl="0" eaLnBrk="1" latinLnBrk="0" hangingPunct="1">
              <a:lnSpc>
                <a:spcPct val="90000"/>
              </a:lnSpc>
              <a:spcBef>
                <a:spcPts val="750"/>
              </a:spcBef>
              <a:buFont typeface="Arial" panose="020B0604020202020204" pitchFamily="34" charset="0"/>
              <a:buNone/>
              <a:defRPr sz="1800" kern="1200">
                <a:solidFill>
                  <a:schemeClr val="bg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ts val="2000"/>
              </a:lnSpc>
              <a:spcBef>
                <a:spcPts val="0"/>
              </a:spcBef>
            </a:pPr>
            <a:r>
              <a:rPr lang="de-DE" sz="1200" dirty="0"/>
              <a:t>Machen Sie unseren Kundinnen und Kunden das Leben leichter!</a:t>
            </a:r>
            <a:br>
              <a:rPr lang="de-DE" sz="1200" dirty="0"/>
            </a:br>
            <a:r>
              <a:rPr lang="de-DE" sz="1200" dirty="0"/>
              <a:t>Wirken Sie mit an spannenden Projekten – auch in der Mobilitäts- und Energiewende! </a:t>
            </a:r>
            <a:br>
              <a:rPr lang="de-DE" sz="1200" dirty="0"/>
            </a:br>
            <a:r>
              <a:rPr lang="de-DE" sz="1200" dirty="0"/>
              <a:t>Es lohnt sich, Teil des Enni-Teams zu werden!</a:t>
            </a:r>
            <a:endParaRPr lang="de-DE" sz="1200" b="1" dirty="0"/>
          </a:p>
        </p:txBody>
      </p:sp>
      <p:sp>
        <p:nvSpPr>
          <p:cNvPr id="6" name="Foliennummernplatzhalter 18">
            <a:extLst>
              <a:ext uri="{FF2B5EF4-FFF2-40B4-BE49-F238E27FC236}">
                <a16:creationId xmlns:a16="http://schemas.microsoft.com/office/drawing/2014/main" id="{CE917FFC-26EE-C842-A405-BFC3004AAD1D}"/>
              </a:ext>
            </a:extLst>
          </p:cNvPr>
          <p:cNvSpPr>
            <a:spLocks noGrp="1"/>
          </p:cNvSpPr>
          <p:nvPr>
            <p:ph type="sldNum" sz="quarter" idx="12"/>
          </p:nvPr>
        </p:nvSpPr>
        <p:spPr>
          <a:xfrm>
            <a:off x="6558411" y="5410729"/>
            <a:ext cx="2215688" cy="304271"/>
          </a:xfrm>
          <a:prstGeom prst="rect">
            <a:avLst/>
          </a:prstGeom>
        </p:spPr>
        <p:txBody>
          <a:bodyPr/>
          <a:lstStyle/>
          <a:p>
            <a:fld id="{E5607CED-D545-0D4C-A214-D96E27090DB2}" type="slidenum">
              <a:rPr lang="de-DE" smtClean="0">
                <a:solidFill>
                  <a:schemeClr val="bg1"/>
                </a:solidFill>
              </a:rPr>
              <a:pPr/>
              <a:t>12</a:t>
            </a:fld>
            <a:endParaRPr lang="de-DE" dirty="0">
              <a:solidFill>
                <a:schemeClr val="bg1"/>
              </a:solidFill>
            </a:endParaRPr>
          </a:p>
        </p:txBody>
      </p:sp>
      <p:cxnSp>
        <p:nvCxnSpPr>
          <p:cNvPr id="7" name="Gerade Verbindung 14">
            <a:extLst>
              <a:ext uri="{FF2B5EF4-FFF2-40B4-BE49-F238E27FC236}">
                <a16:creationId xmlns:a16="http://schemas.microsoft.com/office/drawing/2014/main" id="{F15C2B44-9D84-3C4B-8F9D-F6A7AB9CC21F}"/>
              </a:ext>
            </a:extLst>
          </p:cNvPr>
          <p:cNvCxnSpPr>
            <a:cxnSpLocks/>
          </p:cNvCxnSpPr>
          <p:nvPr/>
        </p:nvCxnSpPr>
        <p:spPr>
          <a:xfrm>
            <a:off x="356474" y="5413375"/>
            <a:ext cx="842875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Footer Placeholder 4">
            <a:extLst>
              <a:ext uri="{FF2B5EF4-FFF2-40B4-BE49-F238E27FC236}">
                <a16:creationId xmlns:a16="http://schemas.microsoft.com/office/drawing/2014/main" id="{5A05C22C-F6FB-FF4E-94EE-51A6F2B775C8}"/>
              </a:ext>
            </a:extLst>
          </p:cNvPr>
          <p:cNvSpPr>
            <a:spLocks noGrp="1"/>
          </p:cNvSpPr>
          <p:nvPr>
            <p:ph type="ftr" sz="quarter" idx="3"/>
          </p:nvPr>
        </p:nvSpPr>
        <p:spPr>
          <a:xfrm>
            <a:off x="356474" y="5410729"/>
            <a:ext cx="4022018" cy="304271"/>
          </a:xfrm>
          <a:prstGeom prst="rect">
            <a:avLst/>
          </a:prstGeom>
        </p:spPr>
        <p:txBody>
          <a:bodyPr lIns="0" anchor="ctr" anchorCtr="0"/>
          <a:lstStyle>
            <a:lvl1pPr algn="ctr">
              <a:defRPr sz="800">
                <a:solidFill>
                  <a:schemeClr val="tx1"/>
                </a:solidFill>
                <a:latin typeface="Arial" panose="020B0604020202020204" pitchFamily="34" charset="0"/>
                <a:cs typeface="Arial" panose="020B0604020202020204" pitchFamily="34" charset="0"/>
              </a:defRPr>
            </a:lvl1pPr>
          </a:lstStyle>
          <a:p>
            <a:pPr algn="l"/>
            <a:r>
              <a:rPr lang="de-DE" b="1" dirty="0" err="1"/>
              <a:t>Enni</a:t>
            </a:r>
            <a:r>
              <a:rPr lang="de-DE" b="1" dirty="0"/>
              <a:t>-Unternehmensgruppe </a:t>
            </a:r>
            <a:r>
              <a:rPr lang="de-DE" dirty="0"/>
              <a:t>| Unternehmenspräsentation</a:t>
            </a:r>
          </a:p>
        </p:txBody>
      </p:sp>
      <p:sp>
        <p:nvSpPr>
          <p:cNvPr id="12" name="Foliennummernplatzhalter 18">
            <a:extLst>
              <a:ext uri="{FF2B5EF4-FFF2-40B4-BE49-F238E27FC236}">
                <a16:creationId xmlns:a16="http://schemas.microsoft.com/office/drawing/2014/main" id="{168348BB-CA20-9A4F-90A6-70F614927406}"/>
              </a:ext>
            </a:extLst>
          </p:cNvPr>
          <p:cNvSpPr txBox="1">
            <a:spLocks/>
          </p:cNvSpPr>
          <p:nvPr/>
        </p:nvSpPr>
        <p:spPr>
          <a:xfrm>
            <a:off x="6567509" y="5410729"/>
            <a:ext cx="2215688" cy="304271"/>
          </a:xfrm>
          <a:prstGeom prst="rect">
            <a:avLst/>
          </a:prstGeom>
        </p:spPr>
        <p:txBody>
          <a:bodyPr vert="horz" lIns="91440" tIns="45720" rIns="0" bIns="45720" rtlCol="0" anchor="ctr"/>
          <a:lstStyle>
            <a:defPPr>
              <a:defRPr lang="en-US"/>
            </a:defPPr>
            <a:lvl1pPr marL="0" algn="r" defTabSz="4572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5607CED-D545-0D4C-A214-D96E27090DB2}" type="slidenum">
              <a:rPr lang="de-DE" smtClean="0"/>
              <a:pPr/>
              <a:t>12</a:t>
            </a:fld>
            <a:endParaRPr lang="de-DE" dirty="0"/>
          </a:p>
        </p:txBody>
      </p:sp>
      <p:sp>
        <p:nvSpPr>
          <p:cNvPr id="13" name="Inhaltsplatzhalter 2">
            <a:extLst>
              <a:ext uri="{FF2B5EF4-FFF2-40B4-BE49-F238E27FC236}">
                <a16:creationId xmlns:a16="http://schemas.microsoft.com/office/drawing/2014/main" id="{AF4CBDD5-1D2B-D54A-96B9-66F743224E47}"/>
              </a:ext>
            </a:extLst>
          </p:cNvPr>
          <p:cNvSpPr txBox="1">
            <a:spLocks/>
          </p:cNvSpPr>
          <p:nvPr/>
        </p:nvSpPr>
        <p:spPr>
          <a:xfrm>
            <a:off x="4017600" y="2673149"/>
            <a:ext cx="4347889" cy="2617380"/>
          </a:xfrm>
        </p:spPr>
        <p:txBody>
          <a:bodyPr lIns="46800" numCol="2" spcCol="9000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br>
              <a:rPr lang="de-DE" sz="1100" b="1" dirty="0">
                <a:solidFill>
                  <a:schemeClr val="bg1"/>
                </a:solidFill>
              </a:rPr>
            </a:br>
            <a:r>
              <a:rPr lang="de-DE" sz="1100" b="1" dirty="0">
                <a:solidFill>
                  <a:schemeClr val="bg1"/>
                </a:solidFill>
              </a:rPr>
              <a:t>Das bieten wir:</a:t>
            </a:r>
          </a:p>
          <a:p>
            <a:r>
              <a:rPr lang="de-DE" sz="1100" dirty="0">
                <a:solidFill>
                  <a:schemeClr val="bg1"/>
                </a:solidFill>
              </a:rPr>
              <a:t>attraktive Dotierung und Sozialleistungen</a:t>
            </a:r>
          </a:p>
          <a:p>
            <a:r>
              <a:rPr lang="de-DE" sz="1100" dirty="0">
                <a:solidFill>
                  <a:schemeClr val="bg1"/>
                </a:solidFill>
              </a:rPr>
              <a:t>unternehmerisches, zielorientiertes Denken</a:t>
            </a:r>
          </a:p>
          <a:p>
            <a:r>
              <a:rPr lang="de-DE" sz="1100" dirty="0">
                <a:solidFill>
                  <a:schemeClr val="bg1"/>
                </a:solidFill>
              </a:rPr>
              <a:t>teamorientierte Unternehmenskultur</a:t>
            </a:r>
          </a:p>
          <a:p>
            <a:r>
              <a:rPr lang="de-DE" sz="1100" dirty="0">
                <a:solidFill>
                  <a:schemeClr val="bg1"/>
                </a:solidFill>
              </a:rPr>
              <a:t>attraktive Arbeitsstätten</a:t>
            </a:r>
          </a:p>
          <a:p>
            <a:r>
              <a:rPr lang="de-DE" sz="1100" dirty="0">
                <a:solidFill>
                  <a:schemeClr val="bg1"/>
                </a:solidFill>
              </a:rPr>
              <a:t>flexible Arbeitszeiten – auch in mobilen Arbeitsplätzen</a:t>
            </a:r>
          </a:p>
          <a:p>
            <a:endParaRPr lang="de-DE" sz="1100" dirty="0">
              <a:solidFill>
                <a:schemeClr val="bg1"/>
              </a:solidFill>
            </a:endParaRPr>
          </a:p>
          <a:p>
            <a:endParaRPr lang="de-DE" sz="1100" dirty="0">
              <a:solidFill>
                <a:schemeClr val="bg1"/>
              </a:solidFill>
            </a:endParaRPr>
          </a:p>
          <a:p>
            <a:endParaRPr lang="de-DE" sz="1100" dirty="0">
              <a:solidFill>
                <a:schemeClr val="bg1"/>
              </a:solidFill>
            </a:endParaRPr>
          </a:p>
          <a:p>
            <a:r>
              <a:rPr lang="de-DE" sz="1100" dirty="0">
                <a:solidFill>
                  <a:schemeClr val="bg1"/>
                </a:solidFill>
              </a:rPr>
              <a:t>Entwicklungsmöglichkeiten mit gezielter Nachwuchsförderung</a:t>
            </a:r>
          </a:p>
          <a:p>
            <a:r>
              <a:rPr lang="de-DE" sz="1100" dirty="0">
                <a:solidFill>
                  <a:schemeClr val="bg1"/>
                </a:solidFill>
              </a:rPr>
              <a:t>Eigenständigkeit in spannenden Projekten</a:t>
            </a:r>
          </a:p>
          <a:p>
            <a:r>
              <a:rPr lang="de-DE" sz="1100" dirty="0">
                <a:solidFill>
                  <a:schemeClr val="bg1"/>
                </a:solidFill>
              </a:rPr>
              <a:t>Gemeinsam eine funktionierende Infrastruktur für die Region schaffen</a:t>
            </a:r>
          </a:p>
          <a:p>
            <a:r>
              <a:rPr lang="de-DE" sz="1100" dirty="0">
                <a:solidFill>
                  <a:schemeClr val="bg1"/>
                </a:solidFill>
              </a:rPr>
              <a:t>Raum für Kreativität und neue Ideen</a:t>
            </a:r>
          </a:p>
        </p:txBody>
      </p:sp>
    </p:spTree>
    <p:extLst>
      <p:ext uri="{BB962C8B-B14F-4D97-AF65-F5344CB8AC3E}">
        <p14:creationId xmlns:p14="http://schemas.microsoft.com/office/powerpoint/2010/main" val="4217771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CDDB119C-1A9F-1544-827E-BACC9076F0E9}"/>
              </a:ext>
            </a:extLst>
          </p:cNvPr>
          <p:cNvPicPr>
            <a:picLocks noChangeAspect="1"/>
          </p:cNvPicPr>
          <p:nvPr/>
        </p:nvPicPr>
        <p:blipFill rotWithShape="1">
          <a:blip r:embed="rId3"/>
          <a:srcRect l="5108" r="34336" b="3741"/>
          <a:stretch/>
        </p:blipFill>
        <p:spPr>
          <a:xfrm>
            <a:off x="4010399" y="1141081"/>
            <a:ext cx="4779997" cy="4276848"/>
          </a:xfrm>
          <a:prstGeom prst="rect">
            <a:avLst/>
          </a:prstGeom>
        </p:spPr>
      </p:pic>
      <p:pic>
        <p:nvPicPr>
          <p:cNvPr id="54" name="Grafik 53">
            <a:extLst>
              <a:ext uri="{FF2B5EF4-FFF2-40B4-BE49-F238E27FC236}">
                <a16:creationId xmlns:a16="http://schemas.microsoft.com/office/drawing/2014/main" id="{71957CB5-485D-DD4B-9ECE-277B168CEC3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933828" y="285618"/>
            <a:ext cx="792552" cy="243383"/>
          </a:xfrm>
          <a:prstGeom prst="rect">
            <a:avLst/>
          </a:prstGeom>
        </p:spPr>
      </p:pic>
      <p:sp>
        <p:nvSpPr>
          <p:cNvPr id="57" name="Inhaltsplatzhalter 3">
            <a:extLst>
              <a:ext uri="{FF2B5EF4-FFF2-40B4-BE49-F238E27FC236}">
                <a16:creationId xmlns:a16="http://schemas.microsoft.com/office/drawing/2014/main" id="{D24A2EAE-8970-0D4F-935B-91EAD9273BE3}"/>
              </a:ext>
            </a:extLst>
          </p:cNvPr>
          <p:cNvSpPr>
            <a:spLocks noGrp="1"/>
          </p:cNvSpPr>
          <p:nvPr>
            <p:ph sz="quarter" idx="13"/>
          </p:nvPr>
        </p:nvSpPr>
        <p:spPr>
          <a:xfrm>
            <a:off x="358774" y="144000"/>
            <a:ext cx="5367469" cy="871200"/>
          </a:xfrm>
        </p:spPr>
        <p:txBody>
          <a:bodyPr lIns="0" tIns="0" rIns="0" bIns="0">
            <a:noAutofit/>
          </a:bodyPr>
          <a:lstStyle/>
          <a:p>
            <a:pPr>
              <a:lnSpc>
                <a:spcPts val="3000"/>
              </a:lnSpc>
              <a:spcBef>
                <a:spcPts val="0"/>
              </a:spcBef>
            </a:pPr>
            <a:r>
              <a:rPr lang="de-DE" sz="1200" b="0" dirty="0"/>
              <a:t>Enni-Unternehmensgruppe</a:t>
            </a:r>
            <a:br>
              <a:rPr lang="de-DE" dirty="0"/>
            </a:br>
            <a:r>
              <a:rPr lang="de-DE" sz="2800" dirty="0"/>
              <a:t>Ausbildung für den Niederrhein</a:t>
            </a:r>
          </a:p>
        </p:txBody>
      </p:sp>
      <p:sp>
        <p:nvSpPr>
          <p:cNvPr id="8" name="Textplatzhalter 21">
            <a:extLst>
              <a:ext uri="{FF2B5EF4-FFF2-40B4-BE49-F238E27FC236}">
                <a16:creationId xmlns:a16="http://schemas.microsoft.com/office/drawing/2014/main" id="{F5E1E0B8-2810-7645-AEED-E08962F46063}"/>
              </a:ext>
            </a:extLst>
          </p:cNvPr>
          <p:cNvSpPr txBox="1">
            <a:spLocks/>
          </p:cNvSpPr>
          <p:nvPr/>
        </p:nvSpPr>
        <p:spPr>
          <a:xfrm>
            <a:off x="423521" y="1363097"/>
            <a:ext cx="4679946" cy="3753207"/>
          </a:xfrm>
          <a:prstGeom prst="rect">
            <a:avLst/>
          </a:prstGeom>
          <a:solidFill>
            <a:schemeClr val="tx1"/>
          </a:solidFill>
        </p:spPr>
        <p:txBody>
          <a:bodyPr wrap="square" lIns="540000" tIns="270000" rIns="360000" bIns="270000">
            <a:noAutofit/>
          </a:bodyPr>
          <a:lstStyle>
            <a:lvl1pPr marL="0" indent="0" algn="l" defTabSz="685800" rtl="0" eaLnBrk="1" latinLnBrk="0" hangingPunct="1">
              <a:lnSpc>
                <a:spcPct val="90000"/>
              </a:lnSpc>
              <a:spcBef>
                <a:spcPts val="750"/>
              </a:spcBef>
              <a:buFont typeface="Arial" panose="020B0604020202020204" pitchFamily="34" charset="0"/>
              <a:buNone/>
              <a:defRPr sz="1800" kern="1200">
                <a:solidFill>
                  <a:schemeClr val="bg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ts val="2000"/>
              </a:lnSpc>
              <a:spcBef>
                <a:spcPts val="0"/>
              </a:spcBef>
            </a:pPr>
            <a:r>
              <a:rPr lang="de-DE" sz="1400" b="0" i="0" dirty="0">
                <a:solidFill>
                  <a:srgbClr val="FFFFFF"/>
                </a:solidFill>
                <a:effectLst/>
                <a:latin typeface="+mj-lt"/>
              </a:rPr>
              <a:t>Hier sind Berufseinsteiger richtig. Wir bieten Praktika, Praxissemester und sieben verschiedene Ausbildungsberufe.</a:t>
            </a:r>
            <a:endParaRPr lang="de-DE" sz="1400" dirty="0">
              <a:latin typeface="+mj-lt"/>
            </a:endParaRPr>
          </a:p>
        </p:txBody>
      </p:sp>
      <p:sp>
        <p:nvSpPr>
          <p:cNvPr id="6" name="Foliennummernplatzhalter 18">
            <a:extLst>
              <a:ext uri="{FF2B5EF4-FFF2-40B4-BE49-F238E27FC236}">
                <a16:creationId xmlns:a16="http://schemas.microsoft.com/office/drawing/2014/main" id="{CE917FFC-26EE-C842-A405-BFC3004AAD1D}"/>
              </a:ext>
            </a:extLst>
          </p:cNvPr>
          <p:cNvSpPr>
            <a:spLocks noGrp="1"/>
          </p:cNvSpPr>
          <p:nvPr>
            <p:ph type="sldNum" sz="quarter" idx="12"/>
          </p:nvPr>
        </p:nvSpPr>
        <p:spPr>
          <a:xfrm>
            <a:off x="6558411" y="5410729"/>
            <a:ext cx="2215688" cy="304271"/>
          </a:xfrm>
          <a:prstGeom prst="rect">
            <a:avLst/>
          </a:prstGeom>
        </p:spPr>
        <p:txBody>
          <a:bodyPr/>
          <a:lstStyle/>
          <a:p>
            <a:fld id="{E5607CED-D545-0D4C-A214-D96E27090DB2}" type="slidenum">
              <a:rPr lang="de-DE" smtClean="0">
                <a:solidFill>
                  <a:schemeClr val="bg1"/>
                </a:solidFill>
              </a:rPr>
              <a:pPr/>
              <a:t>13</a:t>
            </a:fld>
            <a:endParaRPr lang="de-DE" dirty="0">
              <a:solidFill>
                <a:schemeClr val="bg1"/>
              </a:solidFill>
            </a:endParaRPr>
          </a:p>
        </p:txBody>
      </p:sp>
      <p:cxnSp>
        <p:nvCxnSpPr>
          <p:cNvPr id="7" name="Gerade Verbindung 14">
            <a:extLst>
              <a:ext uri="{FF2B5EF4-FFF2-40B4-BE49-F238E27FC236}">
                <a16:creationId xmlns:a16="http://schemas.microsoft.com/office/drawing/2014/main" id="{F15C2B44-9D84-3C4B-8F9D-F6A7AB9CC21F}"/>
              </a:ext>
            </a:extLst>
          </p:cNvPr>
          <p:cNvCxnSpPr>
            <a:cxnSpLocks/>
          </p:cNvCxnSpPr>
          <p:nvPr/>
        </p:nvCxnSpPr>
        <p:spPr>
          <a:xfrm>
            <a:off x="356474" y="5413375"/>
            <a:ext cx="842875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Footer Placeholder 4">
            <a:extLst>
              <a:ext uri="{FF2B5EF4-FFF2-40B4-BE49-F238E27FC236}">
                <a16:creationId xmlns:a16="http://schemas.microsoft.com/office/drawing/2014/main" id="{5A05C22C-F6FB-FF4E-94EE-51A6F2B775C8}"/>
              </a:ext>
            </a:extLst>
          </p:cNvPr>
          <p:cNvSpPr>
            <a:spLocks noGrp="1"/>
          </p:cNvSpPr>
          <p:nvPr>
            <p:ph type="ftr" sz="quarter" idx="3"/>
          </p:nvPr>
        </p:nvSpPr>
        <p:spPr>
          <a:xfrm>
            <a:off x="356474" y="5410729"/>
            <a:ext cx="4022018" cy="304271"/>
          </a:xfrm>
          <a:prstGeom prst="rect">
            <a:avLst/>
          </a:prstGeom>
        </p:spPr>
        <p:txBody>
          <a:bodyPr lIns="0" anchor="ctr" anchorCtr="0"/>
          <a:lstStyle>
            <a:lvl1pPr algn="ctr">
              <a:defRPr sz="800">
                <a:solidFill>
                  <a:schemeClr val="tx1"/>
                </a:solidFill>
                <a:latin typeface="Arial" panose="020B0604020202020204" pitchFamily="34" charset="0"/>
                <a:cs typeface="Arial" panose="020B0604020202020204" pitchFamily="34" charset="0"/>
              </a:defRPr>
            </a:lvl1pPr>
          </a:lstStyle>
          <a:p>
            <a:pPr algn="l"/>
            <a:r>
              <a:rPr lang="de-DE" b="1" dirty="0" err="1"/>
              <a:t>Enni</a:t>
            </a:r>
            <a:r>
              <a:rPr lang="de-DE" b="1" dirty="0"/>
              <a:t>-Unternehmensgruppe </a:t>
            </a:r>
            <a:r>
              <a:rPr lang="de-DE" dirty="0"/>
              <a:t>| Unternehmenspräsentation</a:t>
            </a:r>
          </a:p>
        </p:txBody>
      </p:sp>
      <p:sp>
        <p:nvSpPr>
          <p:cNvPr id="12" name="Foliennummernplatzhalter 18">
            <a:extLst>
              <a:ext uri="{FF2B5EF4-FFF2-40B4-BE49-F238E27FC236}">
                <a16:creationId xmlns:a16="http://schemas.microsoft.com/office/drawing/2014/main" id="{168348BB-CA20-9A4F-90A6-70F614927406}"/>
              </a:ext>
            </a:extLst>
          </p:cNvPr>
          <p:cNvSpPr txBox="1">
            <a:spLocks/>
          </p:cNvSpPr>
          <p:nvPr/>
        </p:nvSpPr>
        <p:spPr>
          <a:xfrm>
            <a:off x="6567509" y="5410729"/>
            <a:ext cx="2215688" cy="304271"/>
          </a:xfrm>
          <a:prstGeom prst="rect">
            <a:avLst/>
          </a:prstGeom>
        </p:spPr>
        <p:txBody>
          <a:bodyPr vert="horz" lIns="91440" tIns="45720" rIns="0" bIns="45720" rtlCol="0" anchor="ctr"/>
          <a:lstStyle>
            <a:defPPr>
              <a:defRPr lang="en-US"/>
            </a:defPPr>
            <a:lvl1pPr marL="0" algn="r" defTabSz="4572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5607CED-D545-0D4C-A214-D96E27090DB2}" type="slidenum">
              <a:rPr lang="de-DE" smtClean="0"/>
              <a:pPr/>
              <a:t>13</a:t>
            </a:fld>
            <a:endParaRPr lang="de-DE" dirty="0"/>
          </a:p>
        </p:txBody>
      </p:sp>
      <p:sp>
        <p:nvSpPr>
          <p:cNvPr id="16" name="Textfeld 15">
            <a:extLst>
              <a:ext uri="{FF2B5EF4-FFF2-40B4-BE49-F238E27FC236}">
                <a16:creationId xmlns:a16="http://schemas.microsoft.com/office/drawing/2014/main" id="{DB41F6CF-4931-6441-8087-A487A21F3B32}"/>
              </a:ext>
            </a:extLst>
          </p:cNvPr>
          <p:cNvSpPr txBox="1"/>
          <p:nvPr/>
        </p:nvSpPr>
        <p:spPr>
          <a:xfrm>
            <a:off x="586623" y="2929260"/>
            <a:ext cx="1904267" cy="553998"/>
          </a:xfrm>
          <a:prstGeom prst="rect">
            <a:avLst/>
          </a:prstGeom>
          <a:noFill/>
        </p:spPr>
        <p:txBody>
          <a:bodyPr wrap="square">
            <a:spAutoFit/>
          </a:bodyPr>
          <a:lstStyle/>
          <a:p>
            <a:pPr algn="ctr"/>
            <a:r>
              <a:rPr lang="de-DE" sz="1000" dirty="0">
                <a:solidFill>
                  <a:schemeClr val="bg1"/>
                </a:solidFill>
              </a:rPr>
              <a:t>Schnell dürfen unsere Azubis eigenverantwortlich Projekte übernehmen.</a:t>
            </a:r>
            <a:endParaRPr lang="de-DE" sz="1000" dirty="0"/>
          </a:p>
        </p:txBody>
      </p:sp>
      <p:sp>
        <p:nvSpPr>
          <p:cNvPr id="30" name="Textfeld 29">
            <a:extLst>
              <a:ext uri="{FF2B5EF4-FFF2-40B4-BE49-F238E27FC236}">
                <a16:creationId xmlns:a16="http://schemas.microsoft.com/office/drawing/2014/main" id="{44AC6074-6FAD-4C57-8513-1322FD3DE324}"/>
              </a:ext>
            </a:extLst>
          </p:cNvPr>
          <p:cNvSpPr txBox="1"/>
          <p:nvPr/>
        </p:nvSpPr>
        <p:spPr>
          <a:xfrm>
            <a:off x="586622" y="3780120"/>
            <a:ext cx="1904267" cy="861774"/>
          </a:xfrm>
          <a:prstGeom prst="rect">
            <a:avLst/>
          </a:prstGeom>
          <a:noFill/>
        </p:spPr>
        <p:txBody>
          <a:bodyPr wrap="square">
            <a:spAutoFit/>
          </a:bodyPr>
          <a:lstStyle/>
          <a:p>
            <a:pPr algn="ctr"/>
            <a:r>
              <a:rPr lang="de-DE" sz="1000" dirty="0">
                <a:solidFill>
                  <a:schemeClr val="bg1"/>
                </a:solidFill>
              </a:rPr>
              <a:t>Durch ein großes Angebot an Schulungen ist eine umfangreiche Weiterbildung auch neben der Ausbildung möglich.</a:t>
            </a:r>
            <a:endParaRPr lang="de-DE" sz="1000" dirty="0"/>
          </a:p>
        </p:txBody>
      </p:sp>
      <p:sp>
        <p:nvSpPr>
          <p:cNvPr id="31" name="Textfeld 30">
            <a:extLst>
              <a:ext uri="{FF2B5EF4-FFF2-40B4-BE49-F238E27FC236}">
                <a16:creationId xmlns:a16="http://schemas.microsoft.com/office/drawing/2014/main" id="{D64B27A0-8B61-45A2-8202-64AE401E8E38}"/>
              </a:ext>
            </a:extLst>
          </p:cNvPr>
          <p:cNvSpPr txBox="1"/>
          <p:nvPr/>
        </p:nvSpPr>
        <p:spPr>
          <a:xfrm>
            <a:off x="2934295" y="2899151"/>
            <a:ext cx="1904267" cy="707886"/>
          </a:xfrm>
          <a:prstGeom prst="rect">
            <a:avLst/>
          </a:prstGeom>
          <a:noFill/>
        </p:spPr>
        <p:txBody>
          <a:bodyPr wrap="square">
            <a:spAutoFit/>
          </a:bodyPr>
          <a:lstStyle/>
          <a:p>
            <a:pPr algn="ctr"/>
            <a:r>
              <a:rPr lang="de-DE" sz="1000" dirty="0">
                <a:solidFill>
                  <a:schemeClr val="bg1"/>
                </a:solidFill>
              </a:rPr>
              <a:t>Mit rund 600 Mitarbeitern gehört die Enni zu den größten Arbeitgebern in der Region.</a:t>
            </a:r>
            <a:endParaRPr lang="de-DE" sz="1000" dirty="0"/>
          </a:p>
        </p:txBody>
      </p:sp>
      <p:sp>
        <p:nvSpPr>
          <p:cNvPr id="32" name="Textfeld 31">
            <a:extLst>
              <a:ext uri="{FF2B5EF4-FFF2-40B4-BE49-F238E27FC236}">
                <a16:creationId xmlns:a16="http://schemas.microsoft.com/office/drawing/2014/main" id="{63434983-D7B4-41BE-997E-5DF568D91C45}"/>
              </a:ext>
            </a:extLst>
          </p:cNvPr>
          <p:cNvSpPr txBox="1"/>
          <p:nvPr/>
        </p:nvSpPr>
        <p:spPr>
          <a:xfrm>
            <a:off x="2934294" y="3788230"/>
            <a:ext cx="1904267" cy="1015663"/>
          </a:xfrm>
          <a:prstGeom prst="rect">
            <a:avLst/>
          </a:prstGeom>
          <a:noFill/>
        </p:spPr>
        <p:txBody>
          <a:bodyPr wrap="square">
            <a:spAutoFit/>
          </a:bodyPr>
          <a:lstStyle/>
          <a:p>
            <a:pPr algn="ctr"/>
            <a:r>
              <a:rPr lang="de-DE" sz="1000" dirty="0">
                <a:solidFill>
                  <a:schemeClr val="bg1"/>
                </a:solidFill>
              </a:rPr>
              <a:t>Wir bieten attraktive Sozialleistungen,</a:t>
            </a:r>
          </a:p>
          <a:p>
            <a:pPr algn="ctr"/>
            <a:r>
              <a:rPr lang="de-DE" sz="1000" dirty="0">
                <a:solidFill>
                  <a:schemeClr val="bg1"/>
                </a:solidFill>
              </a:rPr>
              <a:t>flexible Arbeitszeiten, mobiles Arbeiten und eine</a:t>
            </a:r>
          </a:p>
          <a:p>
            <a:pPr algn="ctr"/>
            <a:r>
              <a:rPr lang="de-DE" sz="1000" dirty="0">
                <a:solidFill>
                  <a:schemeClr val="bg1"/>
                </a:solidFill>
              </a:rPr>
              <a:t>gezielte Betreuung in den Fachbereichen. </a:t>
            </a:r>
            <a:endParaRPr lang="de-DE" sz="1000" dirty="0"/>
          </a:p>
        </p:txBody>
      </p:sp>
    </p:spTree>
    <p:extLst>
      <p:ext uri="{BB962C8B-B14F-4D97-AF65-F5344CB8AC3E}">
        <p14:creationId xmlns:p14="http://schemas.microsoft.com/office/powerpoint/2010/main" val="1234060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 name="Grafik 19" descr="Ein Bild, das Person, draußen, Gras, Boden enthält.&#10;&#10;Automatisch generierte Beschreibung">
            <a:extLst>
              <a:ext uri="{FF2B5EF4-FFF2-40B4-BE49-F238E27FC236}">
                <a16:creationId xmlns:a16="http://schemas.microsoft.com/office/drawing/2014/main" id="{7DE73C9F-BCFF-C54E-9829-4767B5BAEE54}"/>
              </a:ext>
            </a:extLst>
          </p:cNvPr>
          <p:cNvPicPr>
            <a:picLocks noChangeAspect="1"/>
          </p:cNvPicPr>
          <p:nvPr/>
        </p:nvPicPr>
        <p:blipFill rotWithShape="1">
          <a:blip r:embed="rId3"/>
          <a:srcRect l="-78" t="1" r="47240" b="10714"/>
          <a:stretch/>
        </p:blipFill>
        <p:spPr>
          <a:xfrm>
            <a:off x="1863701" y="0"/>
            <a:ext cx="5067590" cy="5715000"/>
          </a:xfrm>
          <a:prstGeom prst="rect">
            <a:avLst/>
          </a:prstGeom>
        </p:spPr>
      </p:pic>
      <p:sp>
        <p:nvSpPr>
          <p:cNvPr id="16" name="Textplatzhalter 8">
            <a:extLst>
              <a:ext uri="{FF2B5EF4-FFF2-40B4-BE49-F238E27FC236}">
                <a16:creationId xmlns:a16="http://schemas.microsoft.com/office/drawing/2014/main" id="{8A7883C7-F1A2-C741-A436-B41927959D91}"/>
              </a:ext>
            </a:extLst>
          </p:cNvPr>
          <p:cNvSpPr txBox="1">
            <a:spLocks/>
          </p:cNvSpPr>
          <p:nvPr/>
        </p:nvSpPr>
        <p:spPr>
          <a:xfrm>
            <a:off x="6794345" y="-1"/>
            <a:ext cx="2349653" cy="5715000"/>
          </a:xfrm>
          <a:prstGeom prst="rect">
            <a:avLst/>
          </a:prstGeom>
          <a:solidFill>
            <a:schemeClr val="tx1"/>
          </a:solidFill>
          <a:ln>
            <a:noFill/>
          </a:ln>
        </p:spPr>
        <p:txBody>
          <a:bodyPr lIns="251999" tIns="1260000" rIns="252000" bIns="144000"/>
          <a:lstStyle>
            <a:lvl1pPr marL="0" marR="0" indent="0" algn="l" defTabSz="685800" rtl="0" eaLnBrk="1" fontAlgn="auto" latinLnBrk="0" hangingPunct="1">
              <a:lnSpc>
                <a:spcPct val="125000"/>
              </a:lnSpc>
              <a:spcBef>
                <a:spcPts val="750"/>
              </a:spcBef>
              <a:spcAft>
                <a:spcPts val="0"/>
              </a:spcAft>
              <a:buClrTx/>
              <a:buSzTx/>
              <a:buFont typeface="Arial" panose="020B0604020202020204" pitchFamily="34" charset="0"/>
              <a:buNone/>
              <a:tabLst/>
              <a:defRPr sz="1100" kern="1200">
                <a:solidFill>
                  <a:schemeClr val="bg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71450" indent="-171450">
              <a:lnSpc>
                <a:spcPct val="120000"/>
              </a:lnSpc>
              <a:buFont typeface="Arial" panose="020B0604020202020204" pitchFamily="34" charset="0"/>
              <a:buChar char="•"/>
            </a:pPr>
            <a:r>
              <a:rPr lang="de-DE" dirty="0"/>
              <a:t>Unternehmen mit kommunalen Wurzeln und privaten Anteilseignern wie Gelsenwasser und NEW</a:t>
            </a:r>
          </a:p>
          <a:p>
            <a:pPr marL="171450" indent="-171450">
              <a:lnSpc>
                <a:spcPct val="120000"/>
              </a:lnSpc>
              <a:buFont typeface="Arial" panose="020B0604020202020204" pitchFamily="34" charset="0"/>
              <a:buChar char="•"/>
            </a:pPr>
            <a:r>
              <a:rPr lang="de-DE" dirty="0"/>
              <a:t>Tochter der ENNI Stadt &amp; Service Niederrhein AöR</a:t>
            </a:r>
          </a:p>
          <a:p>
            <a:pPr marL="171450" indent="-171450">
              <a:lnSpc>
                <a:spcPct val="120000"/>
              </a:lnSpc>
              <a:buFont typeface="Arial" panose="020B0604020202020204" pitchFamily="34" charset="0"/>
              <a:buChar char="•"/>
            </a:pPr>
            <a:r>
              <a:rPr lang="de-DE" dirty="0"/>
              <a:t>vielseitig aktiv in den Geschäftsfeldern wie Strom/Telekommunikation, Gas, Wasser, Wärme</a:t>
            </a:r>
            <a:r>
              <a:rPr lang="de-DE" sz="900" dirty="0"/>
              <a:t> </a:t>
            </a:r>
            <a:endParaRPr lang="de-DE" dirty="0"/>
          </a:p>
          <a:p>
            <a:pPr marL="171450" indent="-171450">
              <a:lnSpc>
                <a:spcPct val="120000"/>
              </a:lnSpc>
              <a:buFont typeface="Arial" panose="020B0604020202020204" pitchFamily="34" charset="0"/>
              <a:buChar char="•"/>
            </a:pPr>
            <a:r>
              <a:rPr lang="de-DE" dirty="0"/>
              <a:t>kaufmännischer und technischer Dienstleister für private und gewerbliche Kunden </a:t>
            </a:r>
          </a:p>
          <a:p>
            <a:pPr marL="171450" indent="-171450">
              <a:lnSpc>
                <a:spcPct val="120000"/>
              </a:lnSpc>
              <a:buFont typeface="Arial" panose="020B0604020202020204" pitchFamily="34" charset="0"/>
              <a:buChar char="•"/>
            </a:pPr>
            <a:r>
              <a:rPr lang="de-DE" dirty="0"/>
              <a:t>Bundesweites Wachstum im Energievertrieb und der Energieproduktion</a:t>
            </a:r>
          </a:p>
          <a:p>
            <a:pPr marL="171450" indent="-171450">
              <a:lnSpc>
                <a:spcPct val="120000"/>
              </a:lnSpc>
              <a:buFont typeface="Arial" panose="020B0604020202020204" pitchFamily="34" charset="0"/>
              <a:buChar char="•"/>
            </a:pPr>
            <a:endParaRPr lang="de-DE" sz="900" dirty="0"/>
          </a:p>
          <a:p>
            <a:pPr marL="171450" indent="-171450">
              <a:lnSpc>
                <a:spcPct val="120000"/>
              </a:lnSpc>
              <a:buFont typeface="Arial" panose="020B0604020202020204" pitchFamily="34" charset="0"/>
              <a:buChar char="•"/>
            </a:pPr>
            <a:endParaRPr lang="de-DE" sz="900" dirty="0"/>
          </a:p>
        </p:txBody>
      </p:sp>
      <p:sp>
        <p:nvSpPr>
          <p:cNvPr id="23" name="Rechteck 22">
            <a:extLst>
              <a:ext uri="{FF2B5EF4-FFF2-40B4-BE49-F238E27FC236}">
                <a16:creationId xmlns:a16="http://schemas.microsoft.com/office/drawing/2014/main" id="{10A62494-A90F-B040-BFA2-BDCA8ADF4FA7}"/>
              </a:ext>
            </a:extLst>
          </p:cNvPr>
          <p:cNvSpPr/>
          <p:nvPr/>
        </p:nvSpPr>
        <p:spPr>
          <a:xfrm>
            <a:off x="1936004" y="0"/>
            <a:ext cx="1754515" cy="5715000"/>
          </a:xfrm>
          <a:prstGeom prst="rect">
            <a:avLst/>
          </a:prstGeom>
          <a:gradFill>
            <a:gsLst>
              <a:gs pos="0">
                <a:schemeClr val="tx1"/>
              </a:gs>
              <a:gs pos="100000">
                <a:schemeClr val="tx1">
                  <a:alpha val="0"/>
                </a:schemeClr>
              </a:gs>
            </a:gsLst>
            <a:lin ang="0" scaled="0"/>
          </a:gra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a:p>
        </p:txBody>
      </p:sp>
      <p:sp>
        <p:nvSpPr>
          <p:cNvPr id="24" name="Rechteck 23">
            <a:extLst>
              <a:ext uri="{FF2B5EF4-FFF2-40B4-BE49-F238E27FC236}">
                <a16:creationId xmlns:a16="http://schemas.microsoft.com/office/drawing/2014/main" id="{B9414A26-49EC-F040-8F99-64E809D973F8}"/>
              </a:ext>
            </a:extLst>
          </p:cNvPr>
          <p:cNvSpPr/>
          <p:nvPr/>
        </p:nvSpPr>
        <p:spPr>
          <a:xfrm>
            <a:off x="-1" y="0"/>
            <a:ext cx="1936005" cy="5715000"/>
          </a:xfrm>
          <a:prstGeom prst="rect">
            <a:avLst/>
          </a:prstGeom>
          <a:solidFill>
            <a:schemeClr val="tx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a:p>
        </p:txBody>
      </p:sp>
      <p:sp>
        <p:nvSpPr>
          <p:cNvPr id="47" name="Textplatzhalter 8">
            <a:extLst>
              <a:ext uri="{FF2B5EF4-FFF2-40B4-BE49-F238E27FC236}">
                <a16:creationId xmlns:a16="http://schemas.microsoft.com/office/drawing/2014/main" id="{0226FB07-8332-694B-B47E-62517D89AEE2}"/>
              </a:ext>
            </a:extLst>
          </p:cNvPr>
          <p:cNvSpPr txBox="1">
            <a:spLocks/>
          </p:cNvSpPr>
          <p:nvPr/>
        </p:nvSpPr>
        <p:spPr>
          <a:xfrm>
            <a:off x="358775" y="1716047"/>
            <a:ext cx="1936003" cy="3310475"/>
          </a:xfrm>
          <a:prstGeom prst="rect">
            <a:avLst/>
          </a:prstGeom>
        </p:spPr>
        <p:txBody>
          <a:bodyPr lIns="0" tIns="0" rIns="0" bIns="0"/>
          <a:lstStyle>
            <a:lvl1pPr marL="0" marR="0" indent="0" algn="l" defTabSz="685800" rtl="0" eaLnBrk="1" fontAlgn="auto" latinLnBrk="0" hangingPunct="1">
              <a:lnSpc>
                <a:spcPct val="125000"/>
              </a:lnSpc>
              <a:spcBef>
                <a:spcPts val="750"/>
              </a:spcBef>
              <a:spcAft>
                <a:spcPts val="0"/>
              </a:spcAft>
              <a:buClrTx/>
              <a:buSzTx/>
              <a:buFont typeface="Arial" panose="020B0604020202020204" pitchFamily="34" charset="0"/>
              <a:buNone/>
              <a:tabLst/>
              <a:defRPr sz="1100" kern="1200">
                <a:solidFill>
                  <a:schemeClr val="bg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Bef>
                <a:spcPts val="0"/>
              </a:spcBef>
            </a:pPr>
            <a:r>
              <a:rPr lang="de-DE" sz="1400" dirty="0"/>
              <a:t>Die Energietochter der Enni-Gruppe ist im Energievertrieb und der Energieproduktion heute bundesweit aktiv. In Kommunen am Niederrhein ist das Unternehmen zudem zuverlässiger Wasser-versorger, Netzbetreiber und aktiver Treiber der Energie- und Mobilitätswende. </a:t>
            </a:r>
            <a:endParaRPr lang="de-DE" sz="1400" b="1" dirty="0"/>
          </a:p>
        </p:txBody>
      </p:sp>
      <p:sp>
        <p:nvSpPr>
          <p:cNvPr id="28" name="Inhaltsplatzhalter 3">
            <a:extLst>
              <a:ext uri="{FF2B5EF4-FFF2-40B4-BE49-F238E27FC236}">
                <a16:creationId xmlns:a16="http://schemas.microsoft.com/office/drawing/2014/main" id="{5880B4E4-4A7A-B449-B865-60A0F1EB9323}"/>
              </a:ext>
            </a:extLst>
          </p:cNvPr>
          <p:cNvSpPr>
            <a:spLocks noGrp="1"/>
          </p:cNvSpPr>
          <p:nvPr>
            <p:ph sz="quarter" idx="13"/>
          </p:nvPr>
        </p:nvSpPr>
        <p:spPr>
          <a:xfrm>
            <a:off x="358774" y="143999"/>
            <a:ext cx="3440930" cy="1440251"/>
          </a:xfrm>
        </p:spPr>
        <p:txBody>
          <a:bodyPr lIns="0" tIns="0" rIns="0" bIns="0">
            <a:noAutofit/>
          </a:bodyPr>
          <a:lstStyle/>
          <a:p>
            <a:pPr>
              <a:lnSpc>
                <a:spcPts val="3000"/>
              </a:lnSpc>
              <a:spcBef>
                <a:spcPts val="0"/>
              </a:spcBef>
            </a:pPr>
            <a:r>
              <a:rPr lang="de-DE" sz="1200" b="0" dirty="0">
                <a:solidFill>
                  <a:schemeClr val="bg1"/>
                </a:solidFill>
              </a:rPr>
              <a:t>Eine Gesellschaft der Enni-Unternehmensgruppe</a:t>
            </a:r>
            <a:br>
              <a:rPr lang="de-DE" dirty="0">
                <a:solidFill>
                  <a:schemeClr val="bg1"/>
                </a:solidFill>
              </a:rPr>
            </a:br>
            <a:r>
              <a:rPr lang="de-DE" sz="2600" dirty="0">
                <a:solidFill>
                  <a:schemeClr val="bg1"/>
                </a:solidFill>
              </a:rPr>
              <a:t>ENNI Energie &amp; Umwelt Niederrhein GmbH</a:t>
            </a:r>
          </a:p>
        </p:txBody>
      </p:sp>
      <p:pic>
        <p:nvPicPr>
          <p:cNvPr id="12" name="Grafik 11">
            <a:extLst>
              <a:ext uri="{FF2B5EF4-FFF2-40B4-BE49-F238E27FC236}">
                <a16:creationId xmlns:a16="http://schemas.microsoft.com/office/drawing/2014/main" id="{34D4EE19-3BD2-8942-9D37-FC2EF703D74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933827" y="285618"/>
            <a:ext cx="792553" cy="243383"/>
          </a:xfrm>
          <a:prstGeom prst="rect">
            <a:avLst/>
          </a:prstGeom>
          <a:effectLst/>
        </p:spPr>
      </p:pic>
      <p:cxnSp>
        <p:nvCxnSpPr>
          <p:cNvPr id="17" name="Gerade Verbindung 14">
            <a:extLst>
              <a:ext uri="{FF2B5EF4-FFF2-40B4-BE49-F238E27FC236}">
                <a16:creationId xmlns:a16="http://schemas.microsoft.com/office/drawing/2014/main" id="{59705EF1-9722-1043-A25F-714DCC8A2689}"/>
              </a:ext>
            </a:extLst>
          </p:cNvPr>
          <p:cNvCxnSpPr>
            <a:cxnSpLocks/>
          </p:cNvCxnSpPr>
          <p:nvPr/>
        </p:nvCxnSpPr>
        <p:spPr>
          <a:xfrm>
            <a:off x="356474" y="5413375"/>
            <a:ext cx="842875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Footer Placeholder 4">
            <a:extLst>
              <a:ext uri="{FF2B5EF4-FFF2-40B4-BE49-F238E27FC236}">
                <a16:creationId xmlns:a16="http://schemas.microsoft.com/office/drawing/2014/main" id="{18DFAE33-8267-274F-A6E6-FCE29EC6B112}"/>
              </a:ext>
            </a:extLst>
          </p:cNvPr>
          <p:cNvSpPr>
            <a:spLocks noGrp="1"/>
          </p:cNvSpPr>
          <p:nvPr>
            <p:ph type="ftr" sz="quarter" idx="3"/>
          </p:nvPr>
        </p:nvSpPr>
        <p:spPr>
          <a:xfrm>
            <a:off x="356474" y="5410729"/>
            <a:ext cx="4022018" cy="304271"/>
          </a:xfrm>
          <a:prstGeom prst="rect">
            <a:avLst/>
          </a:prstGeom>
        </p:spPr>
        <p:txBody>
          <a:bodyPr lIns="0" anchor="ctr" anchorCtr="0"/>
          <a:lstStyle>
            <a:lvl1pPr algn="ctr">
              <a:defRPr sz="800">
                <a:solidFill>
                  <a:schemeClr val="tx1"/>
                </a:solidFill>
                <a:latin typeface="Arial" panose="020B0604020202020204" pitchFamily="34" charset="0"/>
                <a:cs typeface="Arial" panose="020B0604020202020204" pitchFamily="34" charset="0"/>
              </a:defRPr>
            </a:lvl1pPr>
          </a:lstStyle>
          <a:p>
            <a:pPr algn="l"/>
            <a:r>
              <a:rPr lang="de-DE" b="1" dirty="0" err="1">
                <a:solidFill>
                  <a:schemeClr val="bg1"/>
                </a:solidFill>
              </a:rPr>
              <a:t>Enni</a:t>
            </a:r>
            <a:r>
              <a:rPr lang="de-DE" b="1" dirty="0">
                <a:solidFill>
                  <a:schemeClr val="bg1"/>
                </a:solidFill>
              </a:rPr>
              <a:t>-Unternehmensgruppe </a:t>
            </a:r>
            <a:r>
              <a:rPr lang="de-DE" dirty="0">
                <a:solidFill>
                  <a:schemeClr val="bg1"/>
                </a:solidFill>
              </a:rPr>
              <a:t>| Unternehmenspräsentation</a:t>
            </a:r>
          </a:p>
        </p:txBody>
      </p:sp>
      <p:sp>
        <p:nvSpPr>
          <p:cNvPr id="19" name="Foliennummernplatzhalter 18">
            <a:extLst>
              <a:ext uri="{FF2B5EF4-FFF2-40B4-BE49-F238E27FC236}">
                <a16:creationId xmlns:a16="http://schemas.microsoft.com/office/drawing/2014/main" id="{7AC46350-0AE0-AD43-A29E-D371E1D2ED3D}"/>
              </a:ext>
            </a:extLst>
          </p:cNvPr>
          <p:cNvSpPr txBox="1">
            <a:spLocks/>
          </p:cNvSpPr>
          <p:nvPr/>
        </p:nvSpPr>
        <p:spPr>
          <a:xfrm>
            <a:off x="6567509" y="5410729"/>
            <a:ext cx="2215688" cy="304271"/>
          </a:xfrm>
          <a:prstGeom prst="rect">
            <a:avLst/>
          </a:prstGeom>
        </p:spPr>
        <p:txBody>
          <a:bodyPr vert="horz" lIns="91440" tIns="45720" rIns="0" bIns="45720" rtlCol="0" anchor="ctr"/>
          <a:lstStyle>
            <a:defPPr>
              <a:defRPr lang="en-US"/>
            </a:defPPr>
            <a:lvl1pPr marL="0" algn="r" defTabSz="4572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5607CED-D545-0D4C-A214-D96E27090DB2}" type="slidenum">
              <a:rPr lang="de-DE" smtClean="0">
                <a:solidFill>
                  <a:schemeClr val="bg1"/>
                </a:solidFill>
              </a:rPr>
              <a:pPr/>
              <a:t>14</a:t>
            </a:fld>
            <a:endParaRPr lang="de-DE" dirty="0">
              <a:solidFill>
                <a:schemeClr val="bg1"/>
              </a:solidFill>
            </a:endParaRPr>
          </a:p>
        </p:txBody>
      </p:sp>
    </p:spTree>
    <p:extLst>
      <p:ext uri="{BB962C8B-B14F-4D97-AF65-F5344CB8AC3E}">
        <p14:creationId xmlns:p14="http://schemas.microsoft.com/office/powerpoint/2010/main" val="1323696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Grafik 11">
            <a:extLst>
              <a:ext uri="{FF2B5EF4-FFF2-40B4-BE49-F238E27FC236}">
                <a16:creationId xmlns:a16="http://schemas.microsoft.com/office/drawing/2014/main" id="{CF0CEEEF-5215-1147-A443-9E98355E5EB5}"/>
              </a:ext>
            </a:extLst>
          </p:cNvPr>
          <p:cNvPicPr>
            <a:picLocks noChangeAspect="1"/>
          </p:cNvPicPr>
          <p:nvPr/>
        </p:nvPicPr>
        <p:blipFill rotWithShape="1">
          <a:blip r:embed="rId3"/>
          <a:srcRect l="19794" r="23662"/>
          <a:stretch/>
        </p:blipFill>
        <p:spPr>
          <a:xfrm>
            <a:off x="1863701" y="0"/>
            <a:ext cx="5067590" cy="5715000"/>
          </a:xfrm>
          <a:prstGeom prst="rect">
            <a:avLst/>
          </a:prstGeom>
        </p:spPr>
      </p:pic>
      <p:sp>
        <p:nvSpPr>
          <p:cNvPr id="18" name="Textplatzhalter 8">
            <a:extLst>
              <a:ext uri="{FF2B5EF4-FFF2-40B4-BE49-F238E27FC236}">
                <a16:creationId xmlns:a16="http://schemas.microsoft.com/office/drawing/2014/main" id="{8144530C-76AF-534E-8AE2-744AAF1155E1}"/>
              </a:ext>
            </a:extLst>
          </p:cNvPr>
          <p:cNvSpPr txBox="1">
            <a:spLocks/>
          </p:cNvSpPr>
          <p:nvPr/>
        </p:nvSpPr>
        <p:spPr>
          <a:xfrm>
            <a:off x="6794345" y="-1"/>
            <a:ext cx="2349653" cy="5715000"/>
          </a:xfrm>
          <a:prstGeom prst="rect">
            <a:avLst/>
          </a:prstGeom>
          <a:solidFill>
            <a:schemeClr val="tx1"/>
          </a:solidFill>
          <a:ln>
            <a:noFill/>
          </a:ln>
        </p:spPr>
        <p:txBody>
          <a:bodyPr lIns="251999" tIns="684000" rIns="360000" bIns="144000"/>
          <a:lstStyle>
            <a:lvl1pPr marL="0" marR="0" indent="0" algn="l" defTabSz="685800" rtl="0" eaLnBrk="1" fontAlgn="auto" latinLnBrk="0" hangingPunct="1">
              <a:lnSpc>
                <a:spcPct val="125000"/>
              </a:lnSpc>
              <a:spcBef>
                <a:spcPts val="750"/>
              </a:spcBef>
              <a:spcAft>
                <a:spcPts val="0"/>
              </a:spcAft>
              <a:buClrTx/>
              <a:buSzTx/>
              <a:buFont typeface="Arial" panose="020B0604020202020204" pitchFamily="34" charset="0"/>
              <a:buNone/>
              <a:tabLst/>
              <a:defRPr sz="1100" kern="1200">
                <a:solidFill>
                  <a:schemeClr val="bg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71450" indent="-171450">
              <a:lnSpc>
                <a:spcPct val="120000"/>
              </a:lnSpc>
              <a:buFont typeface="Arial" panose="020B0604020202020204" pitchFamily="34" charset="0"/>
              <a:buChar char="•"/>
            </a:pPr>
            <a:r>
              <a:rPr lang="de-DE" dirty="0"/>
              <a:t>Strom, Gas, Wasser. Wärme &amp; vieles mehr – immer preiswert, sicher und individuell</a:t>
            </a:r>
          </a:p>
          <a:p>
            <a:pPr marL="171450" indent="-171450">
              <a:lnSpc>
                <a:spcPct val="120000"/>
              </a:lnSpc>
              <a:buFont typeface="Arial" panose="020B0604020202020204" pitchFamily="34" charset="0"/>
              <a:buChar char="•"/>
            </a:pPr>
            <a:r>
              <a:rPr lang="de-DE" dirty="0"/>
              <a:t>Für jeden Haushalts-, Gewerbe- und Sonderkunden das passende Angebot</a:t>
            </a:r>
          </a:p>
          <a:p>
            <a:pPr marL="171450" indent="-171450">
              <a:lnSpc>
                <a:spcPct val="120000"/>
              </a:lnSpc>
              <a:buFont typeface="Arial" panose="020B0604020202020204" pitchFamily="34" charset="0"/>
              <a:buChar char="•"/>
            </a:pPr>
            <a:r>
              <a:rPr lang="de-DE" dirty="0"/>
              <a:t>Hilfe bei der Anwendung neuer Energie in PV, E-Mobilität oder dem Ein-satz von Wärmepumpen</a:t>
            </a:r>
          </a:p>
          <a:p>
            <a:pPr marL="171450" indent="-171450">
              <a:lnSpc>
                <a:spcPct val="120000"/>
              </a:lnSpc>
              <a:buFont typeface="Arial" panose="020B0604020202020204" pitchFamily="34" charset="0"/>
              <a:buChar char="•"/>
            </a:pPr>
            <a:r>
              <a:rPr lang="de-DE" dirty="0"/>
              <a:t>Hohe Marktanteile in eigenen Netzgebieten</a:t>
            </a:r>
          </a:p>
          <a:p>
            <a:pPr marL="171450" indent="-171450">
              <a:lnSpc>
                <a:spcPct val="120000"/>
              </a:lnSpc>
              <a:buFont typeface="Arial" panose="020B0604020202020204" pitchFamily="34" charset="0"/>
              <a:buChar char="•"/>
            </a:pPr>
            <a:r>
              <a:rPr lang="de-DE" dirty="0"/>
              <a:t>Vertriebspartnerschaften unterstützen den Wachstumskurs </a:t>
            </a:r>
          </a:p>
          <a:p>
            <a:pPr marL="171450" indent="-171450">
              <a:lnSpc>
                <a:spcPct val="120000"/>
              </a:lnSpc>
              <a:buFont typeface="Arial" panose="020B0604020202020204" pitchFamily="34" charset="0"/>
              <a:buChar char="•"/>
            </a:pPr>
            <a:r>
              <a:rPr lang="de-DE" dirty="0" err="1"/>
              <a:t>EnfI</a:t>
            </a:r>
            <a:r>
              <a:rPr lang="de-DE" dirty="0"/>
              <a:t> als eigene, bundesweit agierende Vertriebsgesellschaft </a:t>
            </a:r>
          </a:p>
          <a:p>
            <a:pPr>
              <a:lnSpc>
                <a:spcPct val="120000"/>
              </a:lnSpc>
            </a:pPr>
            <a:r>
              <a:rPr lang="de-DE" dirty="0"/>
              <a:t> </a:t>
            </a:r>
          </a:p>
          <a:p>
            <a:pPr marL="171450" indent="-171450">
              <a:lnSpc>
                <a:spcPct val="120000"/>
              </a:lnSpc>
              <a:buFont typeface="Arial" panose="020B0604020202020204" pitchFamily="34" charset="0"/>
              <a:buChar char="•"/>
            </a:pPr>
            <a:endParaRPr lang="de-DE" sz="900" dirty="0"/>
          </a:p>
        </p:txBody>
      </p:sp>
      <p:sp>
        <p:nvSpPr>
          <p:cNvPr id="23" name="Rechteck 22">
            <a:extLst>
              <a:ext uri="{FF2B5EF4-FFF2-40B4-BE49-F238E27FC236}">
                <a16:creationId xmlns:a16="http://schemas.microsoft.com/office/drawing/2014/main" id="{10A62494-A90F-B040-BFA2-BDCA8ADF4FA7}"/>
              </a:ext>
            </a:extLst>
          </p:cNvPr>
          <p:cNvSpPr/>
          <p:nvPr/>
        </p:nvSpPr>
        <p:spPr>
          <a:xfrm>
            <a:off x="1936004" y="-1"/>
            <a:ext cx="1754515" cy="5715000"/>
          </a:xfrm>
          <a:prstGeom prst="rect">
            <a:avLst/>
          </a:prstGeom>
          <a:gradFill>
            <a:gsLst>
              <a:gs pos="0">
                <a:schemeClr val="tx1"/>
              </a:gs>
              <a:gs pos="100000">
                <a:schemeClr val="tx1">
                  <a:alpha val="0"/>
                </a:schemeClr>
              </a:gs>
            </a:gsLst>
            <a:lin ang="0" scaled="0"/>
          </a:gra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a:p>
        </p:txBody>
      </p:sp>
      <p:sp>
        <p:nvSpPr>
          <p:cNvPr id="24" name="Rechteck 23">
            <a:extLst>
              <a:ext uri="{FF2B5EF4-FFF2-40B4-BE49-F238E27FC236}">
                <a16:creationId xmlns:a16="http://schemas.microsoft.com/office/drawing/2014/main" id="{B9414A26-49EC-F040-8F99-64E809D973F8}"/>
              </a:ext>
            </a:extLst>
          </p:cNvPr>
          <p:cNvSpPr/>
          <p:nvPr/>
        </p:nvSpPr>
        <p:spPr>
          <a:xfrm>
            <a:off x="-1" y="0"/>
            <a:ext cx="1936005" cy="5715000"/>
          </a:xfrm>
          <a:prstGeom prst="rect">
            <a:avLst/>
          </a:prstGeom>
          <a:solidFill>
            <a:schemeClr val="tx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dirty="0"/>
          </a:p>
        </p:txBody>
      </p:sp>
      <p:sp>
        <p:nvSpPr>
          <p:cNvPr id="28" name="Inhaltsplatzhalter 3">
            <a:extLst>
              <a:ext uri="{FF2B5EF4-FFF2-40B4-BE49-F238E27FC236}">
                <a16:creationId xmlns:a16="http://schemas.microsoft.com/office/drawing/2014/main" id="{5880B4E4-4A7A-B449-B865-60A0F1EB9323}"/>
              </a:ext>
            </a:extLst>
          </p:cNvPr>
          <p:cNvSpPr>
            <a:spLocks noGrp="1"/>
          </p:cNvSpPr>
          <p:nvPr>
            <p:ph sz="quarter" idx="13"/>
          </p:nvPr>
        </p:nvSpPr>
        <p:spPr>
          <a:xfrm>
            <a:off x="358775" y="144000"/>
            <a:ext cx="4408097" cy="1148088"/>
          </a:xfrm>
        </p:spPr>
        <p:txBody>
          <a:bodyPr lIns="0" tIns="0" rIns="0" bIns="0">
            <a:noAutofit/>
          </a:bodyPr>
          <a:lstStyle/>
          <a:p>
            <a:pPr>
              <a:lnSpc>
                <a:spcPts val="3000"/>
              </a:lnSpc>
              <a:spcBef>
                <a:spcPts val="0"/>
              </a:spcBef>
            </a:pPr>
            <a:r>
              <a:rPr lang="de-DE" sz="1200" b="0" dirty="0">
                <a:solidFill>
                  <a:schemeClr val="bg1"/>
                </a:solidFill>
              </a:rPr>
              <a:t>ENNI Energie &amp; Umwelt Niederrhein GmbH</a:t>
            </a:r>
            <a:br>
              <a:rPr lang="de-DE" dirty="0">
                <a:solidFill>
                  <a:schemeClr val="bg1"/>
                </a:solidFill>
              </a:rPr>
            </a:br>
            <a:r>
              <a:rPr lang="de-DE" dirty="0">
                <a:solidFill>
                  <a:schemeClr val="bg1"/>
                </a:solidFill>
              </a:rPr>
              <a:t>Energie- und Wasservertrieb</a:t>
            </a:r>
            <a:endParaRPr lang="de-DE" sz="2800" dirty="0">
              <a:solidFill>
                <a:schemeClr val="bg1"/>
              </a:solidFill>
            </a:endParaRPr>
          </a:p>
        </p:txBody>
      </p:sp>
      <p:pic>
        <p:nvPicPr>
          <p:cNvPr id="13" name="Grafik 12">
            <a:extLst>
              <a:ext uri="{FF2B5EF4-FFF2-40B4-BE49-F238E27FC236}">
                <a16:creationId xmlns:a16="http://schemas.microsoft.com/office/drawing/2014/main" id="{19168810-BCD2-8941-BD10-B65199E5173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933827" y="285618"/>
            <a:ext cx="792553" cy="243383"/>
          </a:xfrm>
          <a:prstGeom prst="rect">
            <a:avLst/>
          </a:prstGeom>
          <a:effectLst/>
        </p:spPr>
      </p:pic>
      <p:sp>
        <p:nvSpPr>
          <p:cNvPr id="10" name="Textplatzhalter 8">
            <a:extLst>
              <a:ext uri="{FF2B5EF4-FFF2-40B4-BE49-F238E27FC236}">
                <a16:creationId xmlns:a16="http://schemas.microsoft.com/office/drawing/2014/main" id="{F66FEFC6-F67D-4145-8720-7A53522A1A55}"/>
              </a:ext>
            </a:extLst>
          </p:cNvPr>
          <p:cNvSpPr txBox="1">
            <a:spLocks/>
          </p:cNvSpPr>
          <p:nvPr/>
        </p:nvSpPr>
        <p:spPr>
          <a:xfrm>
            <a:off x="358776" y="1601596"/>
            <a:ext cx="1981686" cy="3537266"/>
          </a:xfrm>
          <a:prstGeom prst="rect">
            <a:avLst/>
          </a:prstGeom>
        </p:spPr>
        <p:txBody>
          <a:bodyPr lIns="0" tIns="0" rIns="0" bIns="0"/>
          <a:lstStyle>
            <a:lvl1pPr marL="0" marR="0" indent="0" algn="l" defTabSz="685800" rtl="0" eaLnBrk="1" fontAlgn="auto" latinLnBrk="0" hangingPunct="1">
              <a:lnSpc>
                <a:spcPct val="125000"/>
              </a:lnSpc>
              <a:spcBef>
                <a:spcPts val="750"/>
              </a:spcBef>
              <a:spcAft>
                <a:spcPts val="0"/>
              </a:spcAft>
              <a:buClrTx/>
              <a:buSzTx/>
              <a:buFont typeface="Arial" panose="020B0604020202020204" pitchFamily="34" charset="0"/>
              <a:buNone/>
              <a:tabLst/>
              <a:defRPr sz="1100" kern="1200">
                <a:solidFill>
                  <a:schemeClr val="bg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de-DE" sz="1400" dirty="0"/>
              <a:t>Die Enni vertreibt selbst sowie über Kooperationspartner bundesweit Energie an private und gewerbliche Endkunden, die sie auch bei der Umsetzung neuer Energieprojekte in der Photovoltaik, der Elektromobilität oder beim Einsatz von Wärmepumpen unterstützt.</a:t>
            </a:r>
          </a:p>
          <a:p>
            <a:endParaRPr lang="de-DE" sz="1400" dirty="0"/>
          </a:p>
        </p:txBody>
      </p:sp>
      <p:cxnSp>
        <p:nvCxnSpPr>
          <p:cNvPr id="16" name="Gerade Verbindung 14">
            <a:extLst>
              <a:ext uri="{FF2B5EF4-FFF2-40B4-BE49-F238E27FC236}">
                <a16:creationId xmlns:a16="http://schemas.microsoft.com/office/drawing/2014/main" id="{FB3E3DF8-DBCC-E349-A23E-053FB8960F4D}"/>
              </a:ext>
            </a:extLst>
          </p:cNvPr>
          <p:cNvCxnSpPr>
            <a:cxnSpLocks/>
          </p:cNvCxnSpPr>
          <p:nvPr/>
        </p:nvCxnSpPr>
        <p:spPr>
          <a:xfrm>
            <a:off x="356474" y="5413375"/>
            <a:ext cx="842875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Footer Placeholder 4">
            <a:extLst>
              <a:ext uri="{FF2B5EF4-FFF2-40B4-BE49-F238E27FC236}">
                <a16:creationId xmlns:a16="http://schemas.microsoft.com/office/drawing/2014/main" id="{6B4FC913-1F9C-094F-B5F0-DFD5841E346D}"/>
              </a:ext>
            </a:extLst>
          </p:cNvPr>
          <p:cNvSpPr>
            <a:spLocks noGrp="1"/>
          </p:cNvSpPr>
          <p:nvPr>
            <p:ph type="ftr" sz="quarter" idx="3"/>
          </p:nvPr>
        </p:nvSpPr>
        <p:spPr>
          <a:xfrm>
            <a:off x="356474" y="5410729"/>
            <a:ext cx="4022018" cy="304271"/>
          </a:xfrm>
          <a:prstGeom prst="rect">
            <a:avLst/>
          </a:prstGeom>
        </p:spPr>
        <p:txBody>
          <a:bodyPr lIns="0" anchor="ctr" anchorCtr="0"/>
          <a:lstStyle>
            <a:lvl1pPr algn="ctr">
              <a:defRPr sz="800">
                <a:solidFill>
                  <a:schemeClr val="tx1"/>
                </a:solidFill>
                <a:latin typeface="Arial" panose="020B0604020202020204" pitchFamily="34" charset="0"/>
                <a:cs typeface="Arial" panose="020B0604020202020204" pitchFamily="34" charset="0"/>
              </a:defRPr>
            </a:lvl1pPr>
          </a:lstStyle>
          <a:p>
            <a:pPr algn="l"/>
            <a:r>
              <a:rPr lang="de-DE" b="1" dirty="0" err="1">
                <a:solidFill>
                  <a:schemeClr val="bg1"/>
                </a:solidFill>
              </a:rPr>
              <a:t>Enni</a:t>
            </a:r>
            <a:r>
              <a:rPr lang="de-DE" b="1" dirty="0">
                <a:solidFill>
                  <a:schemeClr val="bg1"/>
                </a:solidFill>
              </a:rPr>
              <a:t>-Unternehmensgruppe </a:t>
            </a:r>
            <a:r>
              <a:rPr lang="de-DE" dirty="0">
                <a:solidFill>
                  <a:schemeClr val="bg1"/>
                </a:solidFill>
              </a:rPr>
              <a:t>| Unternehmenspräsentation</a:t>
            </a:r>
          </a:p>
        </p:txBody>
      </p:sp>
      <p:sp>
        <p:nvSpPr>
          <p:cNvPr id="19" name="Foliennummernplatzhalter 18">
            <a:extLst>
              <a:ext uri="{FF2B5EF4-FFF2-40B4-BE49-F238E27FC236}">
                <a16:creationId xmlns:a16="http://schemas.microsoft.com/office/drawing/2014/main" id="{E9374EE5-8170-6742-83FC-DB3232505CAE}"/>
              </a:ext>
            </a:extLst>
          </p:cNvPr>
          <p:cNvSpPr txBox="1">
            <a:spLocks/>
          </p:cNvSpPr>
          <p:nvPr/>
        </p:nvSpPr>
        <p:spPr>
          <a:xfrm>
            <a:off x="6567509" y="5410729"/>
            <a:ext cx="2215688" cy="304271"/>
          </a:xfrm>
          <a:prstGeom prst="rect">
            <a:avLst/>
          </a:prstGeom>
        </p:spPr>
        <p:txBody>
          <a:bodyPr vert="horz" lIns="91440" tIns="45720" rIns="0" bIns="45720" rtlCol="0" anchor="ctr"/>
          <a:lstStyle>
            <a:defPPr>
              <a:defRPr lang="en-US"/>
            </a:defPPr>
            <a:lvl1pPr marL="0" algn="r" defTabSz="4572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5607CED-D545-0D4C-A214-D96E27090DB2}" type="slidenum">
              <a:rPr lang="de-DE" smtClean="0">
                <a:solidFill>
                  <a:schemeClr val="bg1"/>
                </a:solidFill>
              </a:rPr>
              <a:pPr/>
              <a:t>15</a:t>
            </a:fld>
            <a:endParaRPr lang="de-DE" dirty="0">
              <a:solidFill>
                <a:schemeClr val="bg1"/>
              </a:solidFill>
            </a:endParaRPr>
          </a:p>
        </p:txBody>
      </p:sp>
    </p:spTree>
    <p:extLst>
      <p:ext uri="{BB962C8B-B14F-4D97-AF65-F5344CB8AC3E}">
        <p14:creationId xmlns:p14="http://schemas.microsoft.com/office/powerpoint/2010/main" val="4022983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8A409A8C-2C9B-E34B-BC97-E2C4554FE546}"/>
              </a:ext>
            </a:extLst>
          </p:cNvPr>
          <p:cNvPicPr>
            <a:picLocks noChangeAspect="1"/>
          </p:cNvPicPr>
          <p:nvPr/>
        </p:nvPicPr>
        <p:blipFill rotWithShape="1">
          <a:blip r:embed="rId3"/>
          <a:srcRect l="27710" r="15638"/>
          <a:stretch/>
        </p:blipFill>
        <p:spPr>
          <a:xfrm>
            <a:off x="1863701" y="0"/>
            <a:ext cx="5067590" cy="5715000"/>
          </a:xfrm>
          <a:prstGeom prst="rect">
            <a:avLst/>
          </a:prstGeom>
        </p:spPr>
      </p:pic>
      <p:sp>
        <p:nvSpPr>
          <p:cNvPr id="18" name="Textplatzhalter 8">
            <a:extLst>
              <a:ext uri="{FF2B5EF4-FFF2-40B4-BE49-F238E27FC236}">
                <a16:creationId xmlns:a16="http://schemas.microsoft.com/office/drawing/2014/main" id="{8144530C-76AF-534E-8AE2-744AAF1155E1}"/>
              </a:ext>
            </a:extLst>
          </p:cNvPr>
          <p:cNvSpPr txBox="1">
            <a:spLocks/>
          </p:cNvSpPr>
          <p:nvPr/>
        </p:nvSpPr>
        <p:spPr>
          <a:xfrm>
            <a:off x="6789421" y="-1"/>
            <a:ext cx="2354578" cy="5715000"/>
          </a:xfrm>
          <a:prstGeom prst="rect">
            <a:avLst/>
          </a:prstGeom>
          <a:solidFill>
            <a:schemeClr val="tx1"/>
          </a:solidFill>
          <a:ln>
            <a:noFill/>
          </a:ln>
        </p:spPr>
        <p:txBody>
          <a:bodyPr lIns="216000" tIns="720000" rIns="288000" bIns="144000"/>
          <a:lstStyle>
            <a:lvl1pPr marL="0" marR="0" indent="0" algn="l" defTabSz="685800" rtl="0" eaLnBrk="1" fontAlgn="auto" latinLnBrk="0" hangingPunct="1">
              <a:lnSpc>
                <a:spcPct val="125000"/>
              </a:lnSpc>
              <a:spcBef>
                <a:spcPts val="750"/>
              </a:spcBef>
              <a:spcAft>
                <a:spcPts val="0"/>
              </a:spcAft>
              <a:buClrTx/>
              <a:buSzTx/>
              <a:buFont typeface="Arial" panose="020B0604020202020204" pitchFamily="34" charset="0"/>
              <a:buNone/>
              <a:tabLst/>
              <a:defRPr sz="1100" kern="1200">
                <a:solidFill>
                  <a:schemeClr val="bg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71450" indent="-171450">
              <a:lnSpc>
                <a:spcPct val="120000"/>
              </a:lnSpc>
              <a:buFont typeface="Arial" panose="020B0604020202020204" pitchFamily="34" charset="0"/>
              <a:buChar char="•"/>
            </a:pPr>
            <a:r>
              <a:rPr lang="de-DE" dirty="0"/>
              <a:t>Ziel: 50 Prozent des Energiebedarfs des Heimatmarktes sollen aus eigenen Erzeugungs-projekten stammen</a:t>
            </a:r>
          </a:p>
          <a:p>
            <a:pPr marL="171450" indent="-171450">
              <a:lnSpc>
                <a:spcPct val="120000"/>
              </a:lnSpc>
              <a:buFont typeface="Arial" panose="020B0604020202020204" pitchFamily="34" charset="0"/>
              <a:buChar char="•"/>
            </a:pPr>
            <a:r>
              <a:rPr lang="de-DE" dirty="0"/>
              <a:t>Enni setzt beim Übergang ins rein regenerative Zeitalter auf einen Energiemix aus fossilen und regenerativen Erzeugungsquellen</a:t>
            </a:r>
          </a:p>
          <a:p>
            <a:pPr marL="171450" indent="-171450">
              <a:lnSpc>
                <a:spcPct val="120000"/>
              </a:lnSpc>
              <a:buFont typeface="Arial" panose="020B0604020202020204" pitchFamily="34" charset="0"/>
              <a:buChar char="•"/>
            </a:pPr>
            <a:r>
              <a:rPr lang="de-DE" dirty="0"/>
              <a:t>Beteiligung an modernsten fossilen Gas- und Kohle-Kraftwerken im </a:t>
            </a:r>
            <a:r>
              <a:rPr lang="de-DE" dirty="0" err="1"/>
              <a:t>Stadtwer-keverbund</a:t>
            </a:r>
            <a:r>
              <a:rPr lang="de-DE" dirty="0"/>
              <a:t> der </a:t>
            </a:r>
            <a:r>
              <a:rPr lang="de-DE" dirty="0" err="1"/>
              <a:t>Trianel</a:t>
            </a:r>
            <a:endParaRPr lang="de-DE" dirty="0"/>
          </a:p>
          <a:p>
            <a:pPr marL="171450" indent="-171450">
              <a:lnSpc>
                <a:spcPct val="120000"/>
              </a:lnSpc>
              <a:buFont typeface="Arial" panose="020B0604020202020204" pitchFamily="34" charset="0"/>
              <a:buChar char="•"/>
            </a:pPr>
            <a:r>
              <a:rPr lang="de-DE" dirty="0"/>
              <a:t>Erneuerbare Projekte mit Solar- und Windparks, einem Biomasse-Heiz-kraftwerk und zahlreichen Photovoltaik-Dachanlagen</a:t>
            </a:r>
            <a:endParaRPr lang="de-DE" sz="900" dirty="0"/>
          </a:p>
        </p:txBody>
      </p:sp>
      <p:sp>
        <p:nvSpPr>
          <p:cNvPr id="23" name="Rechteck 22">
            <a:extLst>
              <a:ext uri="{FF2B5EF4-FFF2-40B4-BE49-F238E27FC236}">
                <a16:creationId xmlns:a16="http://schemas.microsoft.com/office/drawing/2014/main" id="{10A62494-A90F-B040-BFA2-BDCA8ADF4FA7}"/>
              </a:ext>
            </a:extLst>
          </p:cNvPr>
          <p:cNvSpPr/>
          <p:nvPr/>
        </p:nvSpPr>
        <p:spPr>
          <a:xfrm>
            <a:off x="1936004" y="0"/>
            <a:ext cx="1754515" cy="5715000"/>
          </a:xfrm>
          <a:prstGeom prst="rect">
            <a:avLst/>
          </a:prstGeom>
          <a:gradFill>
            <a:gsLst>
              <a:gs pos="0">
                <a:schemeClr val="tx1"/>
              </a:gs>
              <a:gs pos="100000">
                <a:schemeClr val="tx1">
                  <a:alpha val="0"/>
                </a:schemeClr>
              </a:gs>
            </a:gsLst>
            <a:lin ang="0" scaled="0"/>
          </a:gra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a:p>
        </p:txBody>
      </p:sp>
      <p:sp>
        <p:nvSpPr>
          <p:cNvPr id="24" name="Rechteck 23">
            <a:extLst>
              <a:ext uri="{FF2B5EF4-FFF2-40B4-BE49-F238E27FC236}">
                <a16:creationId xmlns:a16="http://schemas.microsoft.com/office/drawing/2014/main" id="{B9414A26-49EC-F040-8F99-64E809D973F8}"/>
              </a:ext>
            </a:extLst>
          </p:cNvPr>
          <p:cNvSpPr/>
          <p:nvPr/>
        </p:nvSpPr>
        <p:spPr>
          <a:xfrm>
            <a:off x="-1" y="0"/>
            <a:ext cx="1936005" cy="5715000"/>
          </a:xfrm>
          <a:prstGeom prst="rect">
            <a:avLst/>
          </a:prstGeom>
          <a:solidFill>
            <a:schemeClr val="tx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dirty="0"/>
          </a:p>
        </p:txBody>
      </p:sp>
      <p:sp>
        <p:nvSpPr>
          <p:cNvPr id="28" name="Inhaltsplatzhalter 3">
            <a:extLst>
              <a:ext uri="{FF2B5EF4-FFF2-40B4-BE49-F238E27FC236}">
                <a16:creationId xmlns:a16="http://schemas.microsoft.com/office/drawing/2014/main" id="{5880B4E4-4A7A-B449-B865-60A0F1EB9323}"/>
              </a:ext>
            </a:extLst>
          </p:cNvPr>
          <p:cNvSpPr>
            <a:spLocks noGrp="1"/>
          </p:cNvSpPr>
          <p:nvPr>
            <p:ph sz="quarter" idx="13"/>
          </p:nvPr>
        </p:nvSpPr>
        <p:spPr>
          <a:xfrm>
            <a:off x="358775" y="144000"/>
            <a:ext cx="3449647" cy="1148088"/>
          </a:xfrm>
        </p:spPr>
        <p:txBody>
          <a:bodyPr lIns="0" tIns="0" rIns="0" bIns="0">
            <a:noAutofit/>
          </a:bodyPr>
          <a:lstStyle/>
          <a:p>
            <a:pPr>
              <a:lnSpc>
                <a:spcPts val="3000"/>
              </a:lnSpc>
              <a:spcBef>
                <a:spcPts val="0"/>
              </a:spcBef>
            </a:pPr>
            <a:r>
              <a:rPr lang="de-DE" sz="1200" b="0" dirty="0">
                <a:solidFill>
                  <a:schemeClr val="bg1"/>
                </a:solidFill>
              </a:rPr>
              <a:t>ENNI Energie &amp; Umwelt Niederrhein GmbH</a:t>
            </a:r>
            <a:br>
              <a:rPr lang="de-DE" dirty="0">
                <a:solidFill>
                  <a:schemeClr val="bg1"/>
                </a:solidFill>
              </a:rPr>
            </a:br>
            <a:r>
              <a:rPr lang="de-DE" dirty="0">
                <a:solidFill>
                  <a:schemeClr val="bg1"/>
                </a:solidFill>
              </a:rPr>
              <a:t>Energieerzeugung</a:t>
            </a:r>
            <a:endParaRPr lang="de-DE" sz="2800" dirty="0">
              <a:solidFill>
                <a:schemeClr val="bg1"/>
              </a:solidFill>
            </a:endParaRPr>
          </a:p>
        </p:txBody>
      </p:sp>
      <p:pic>
        <p:nvPicPr>
          <p:cNvPr id="13" name="Grafik 12">
            <a:extLst>
              <a:ext uri="{FF2B5EF4-FFF2-40B4-BE49-F238E27FC236}">
                <a16:creationId xmlns:a16="http://schemas.microsoft.com/office/drawing/2014/main" id="{19168810-BCD2-8941-BD10-B65199E5173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933827" y="285618"/>
            <a:ext cx="792553" cy="243383"/>
          </a:xfrm>
          <a:prstGeom prst="rect">
            <a:avLst/>
          </a:prstGeom>
          <a:effectLst/>
        </p:spPr>
      </p:pic>
      <p:sp>
        <p:nvSpPr>
          <p:cNvPr id="10" name="Textplatzhalter 8">
            <a:extLst>
              <a:ext uri="{FF2B5EF4-FFF2-40B4-BE49-F238E27FC236}">
                <a16:creationId xmlns:a16="http://schemas.microsoft.com/office/drawing/2014/main" id="{F66FEFC6-F67D-4145-8720-7A53522A1A55}"/>
              </a:ext>
            </a:extLst>
          </p:cNvPr>
          <p:cNvSpPr txBox="1">
            <a:spLocks/>
          </p:cNvSpPr>
          <p:nvPr/>
        </p:nvSpPr>
        <p:spPr>
          <a:xfrm>
            <a:off x="358776" y="990000"/>
            <a:ext cx="1981686" cy="3537266"/>
          </a:xfrm>
          <a:prstGeom prst="rect">
            <a:avLst/>
          </a:prstGeom>
        </p:spPr>
        <p:txBody>
          <a:bodyPr lIns="0" tIns="0" rIns="0" bIns="0"/>
          <a:lstStyle>
            <a:lvl1pPr marL="0" marR="0" indent="0" algn="l" defTabSz="685800" rtl="0" eaLnBrk="1" fontAlgn="auto" latinLnBrk="0" hangingPunct="1">
              <a:lnSpc>
                <a:spcPct val="125000"/>
              </a:lnSpc>
              <a:spcBef>
                <a:spcPts val="750"/>
              </a:spcBef>
              <a:spcAft>
                <a:spcPts val="0"/>
              </a:spcAft>
              <a:buClrTx/>
              <a:buSzTx/>
              <a:buFont typeface="Arial" panose="020B0604020202020204" pitchFamily="34" charset="0"/>
              <a:buNone/>
              <a:tabLst/>
              <a:defRPr sz="1100" kern="1200">
                <a:solidFill>
                  <a:schemeClr val="bg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de-DE" sz="1400" dirty="0"/>
              <a:t>Ursprünglich reiner Netzbetreiber und Stromhändler ist Enni seit 2009 auch Energieproduzent – mit bundesweit fossilen und heute im Schwerpunkt regenerativen Projekten. Am Niederrhein unterstützt Enni aktiv die Energiewende und den politisch beschlossenen Atom- und Kohleaus-stieg. </a:t>
            </a:r>
          </a:p>
        </p:txBody>
      </p:sp>
      <p:cxnSp>
        <p:nvCxnSpPr>
          <p:cNvPr id="16" name="Gerade Verbindung 14">
            <a:extLst>
              <a:ext uri="{FF2B5EF4-FFF2-40B4-BE49-F238E27FC236}">
                <a16:creationId xmlns:a16="http://schemas.microsoft.com/office/drawing/2014/main" id="{FB3E3DF8-DBCC-E349-A23E-053FB8960F4D}"/>
              </a:ext>
            </a:extLst>
          </p:cNvPr>
          <p:cNvCxnSpPr>
            <a:cxnSpLocks/>
          </p:cNvCxnSpPr>
          <p:nvPr/>
        </p:nvCxnSpPr>
        <p:spPr>
          <a:xfrm>
            <a:off x="356474" y="5413375"/>
            <a:ext cx="842875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Footer Placeholder 4">
            <a:extLst>
              <a:ext uri="{FF2B5EF4-FFF2-40B4-BE49-F238E27FC236}">
                <a16:creationId xmlns:a16="http://schemas.microsoft.com/office/drawing/2014/main" id="{6B4FC913-1F9C-094F-B5F0-DFD5841E346D}"/>
              </a:ext>
            </a:extLst>
          </p:cNvPr>
          <p:cNvSpPr>
            <a:spLocks noGrp="1"/>
          </p:cNvSpPr>
          <p:nvPr>
            <p:ph type="ftr" sz="quarter" idx="3"/>
          </p:nvPr>
        </p:nvSpPr>
        <p:spPr>
          <a:xfrm>
            <a:off x="356474" y="5410729"/>
            <a:ext cx="4022018" cy="304271"/>
          </a:xfrm>
          <a:prstGeom prst="rect">
            <a:avLst/>
          </a:prstGeom>
        </p:spPr>
        <p:txBody>
          <a:bodyPr lIns="0" anchor="ctr" anchorCtr="0"/>
          <a:lstStyle>
            <a:lvl1pPr algn="ctr">
              <a:defRPr sz="800">
                <a:solidFill>
                  <a:schemeClr val="tx1"/>
                </a:solidFill>
                <a:latin typeface="Arial" panose="020B0604020202020204" pitchFamily="34" charset="0"/>
                <a:cs typeface="Arial" panose="020B0604020202020204" pitchFamily="34" charset="0"/>
              </a:defRPr>
            </a:lvl1pPr>
          </a:lstStyle>
          <a:p>
            <a:pPr algn="l"/>
            <a:r>
              <a:rPr lang="de-DE" b="1" dirty="0" err="1">
                <a:solidFill>
                  <a:schemeClr val="bg1"/>
                </a:solidFill>
              </a:rPr>
              <a:t>Enni</a:t>
            </a:r>
            <a:r>
              <a:rPr lang="de-DE" b="1" dirty="0">
                <a:solidFill>
                  <a:schemeClr val="bg1"/>
                </a:solidFill>
              </a:rPr>
              <a:t>-Unternehmensgruppe </a:t>
            </a:r>
            <a:r>
              <a:rPr lang="de-DE" dirty="0">
                <a:solidFill>
                  <a:schemeClr val="bg1"/>
                </a:solidFill>
              </a:rPr>
              <a:t>| Unternehmenspräsentation</a:t>
            </a:r>
          </a:p>
        </p:txBody>
      </p:sp>
      <p:sp>
        <p:nvSpPr>
          <p:cNvPr id="19" name="Foliennummernplatzhalter 18">
            <a:extLst>
              <a:ext uri="{FF2B5EF4-FFF2-40B4-BE49-F238E27FC236}">
                <a16:creationId xmlns:a16="http://schemas.microsoft.com/office/drawing/2014/main" id="{E9374EE5-8170-6742-83FC-DB3232505CAE}"/>
              </a:ext>
            </a:extLst>
          </p:cNvPr>
          <p:cNvSpPr txBox="1">
            <a:spLocks/>
          </p:cNvSpPr>
          <p:nvPr/>
        </p:nvSpPr>
        <p:spPr>
          <a:xfrm>
            <a:off x="6567509" y="5410729"/>
            <a:ext cx="2215688" cy="304271"/>
          </a:xfrm>
          <a:prstGeom prst="rect">
            <a:avLst/>
          </a:prstGeom>
        </p:spPr>
        <p:txBody>
          <a:bodyPr vert="horz" lIns="91440" tIns="45720" rIns="0" bIns="45720" rtlCol="0" anchor="ctr"/>
          <a:lstStyle>
            <a:defPPr>
              <a:defRPr lang="en-US"/>
            </a:defPPr>
            <a:lvl1pPr marL="0" algn="r" defTabSz="4572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5607CED-D545-0D4C-A214-D96E27090DB2}" type="slidenum">
              <a:rPr lang="de-DE" smtClean="0">
                <a:solidFill>
                  <a:schemeClr val="bg1"/>
                </a:solidFill>
              </a:rPr>
              <a:pPr/>
              <a:t>16</a:t>
            </a:fld>
            <a:endParaRPr lang="de-DE" dirty="0">
              <a:solidFill>
                <a:schemeClr val="bg1"/>
              </a:solidFill>
            </a:endParaRPr>
          </a:p>
        </p:txBody>
      </p:sp>
    </p:spTree>
    <p:extLst>
      <p:ext uri="{BB962C8B-B14F-4D97-AF65-F5344CB8AC3E}">
        <p14:creationId xmlns:p14="http://schemas.microsoft.com/office/powerpoint/2010/main" val="3274547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772EFB2F-0654-784D-A943-D1F787A01626}"/>
              </a:ext>
            </a:extLst>
          </p:cNvPr>
          <p:cNvPicPr>
            <a:picLocks noChangeAspect="1"/>
          </p:cNvPicPr>
          <p:nvPr/>
        </p:nvPicPr>
        <p:blipFill>
          <a:blip r:embed="rId2"/>
          <a:stretch>
            <a:fillRect/>
          </a:stretch>
        </p:blipFill>
        <p:spPr>
          <a:xfrm>
            <a:off x="3553078" y="2553165"/>
            <a:ext cx="1800475" cy="1800475"/>
          </a:xfrm>
          <a:prstGeom prst="rect">
            <a:avLst/>
          </a:prstGeom>
          <a:noFill/>
        </p:spPr>
      </p:pic>
      <p:pic>
        <p:nvPicPr>
          <p:cNvPr id="5" name="Grafik 4">
            <a:extLst>
              <a:ext uri="{FF2B5EF4-FFF2-40B4-BE49-F238E27FC236}">
                <a16:creationId xmlns:a16="http://schemas.microsoft.com/office/drawing/2014/main" id="{325EA9F6-AE91-3C4C-B679-96154D09E095}"/>
              </a:ext>
            </a:extLst>
          </p:cNvPr>
          <p:cNvPicPr>
            <a:picLocks noChangeAspect="1"/>
          </p:cNvPicPr>
          <p:nvPr/>
        </p:nvPicPr>
        <p:blipFill>
          <a:blip r:embed="rId3"/>
          <a:stretch>
            <a:fillRect/>
          </a:stretch>
        </p:blipFill>
        <p:spPr>
          <a:xfrm>
            <a:off x="5834261" y="2557274"/>
            <a:ext cx="1800000" cy="1800000"/>
          </a:xfrm>
          <a:prstGeom prst="rect">
            <a:avLst/>
          </a:prstGeom>
        </p:spPr>
      </p:pic>
      <p:sp>
        <p:nvSpPr>
          <p:cNvPr id="35863" name="Text Box 20">
            <a:extLst>
              <a:ext uri="{FF2B5EF4-FFF2-40B4-BE49-F238E27FC236}">
                <a16:creationId xmlns:a16="http://schemas.microsoft.com/office/drawing/2014/main" id="{BCE1A7BA-6F57-B646-BD14-FE08A8AD6EBB}"/>
              </a:ext>
            </a:extLst>
          </p:cNvPr>
          <p:cNvSpPr txBox="1">
            <a:spLocks noChangeArrowheads="1"/>
          </p:cNvSpPr>
          <p:nvPr/>
        </p:nvSpPr>
        <p:spPr bwMode="auto">
          <a:xfrm>
            <a:off x="3611564" y="1648054"/>
            <a:ext cx="1689365" cy="7136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rgbClr val="E6BD4D"/>
              </a:buClr>
              <a:buFont typeface="Arial" panose="020B0604020202020204" pitchFamily="34" charset="0"/>
              <a:buChar char="●"/>
              <a:defRPr sz="15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rgbClr val="E6BD4D"/>
              </a:buClr>
              <a:buFont typeface="Arial" panose="020B0604020202020204" pitchFamily="34" charset="0"/>
              <a:buChar char="●"/>
              <a:defRPr sz="15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rgbClr val="E6BD4D"/>
              </a:buClr>
              <a:buFont typeface="Arial" panose="020B0604020202020204" pitchFamily="34" charset="0"/>
              <a:buChar char="●"/>
              <a:defRPr sz="15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rgbClr val="E6BD4D"/>
              </a:buClr>
              <a:buFont typeface="Arial" panose="020B0604020202020204" pitchFamily="34" charset="0"/>
              <a:buChar char="●"/>
              <a:defRPr sz="15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rgbClr val="E6BD4D"/>
              </a:buClr>
              <a:buBlip>
                <a:blip r:embed="rId4"/>
              </a:buBlip>
              <a:defRPr sz="15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rgbClr val="E6BD4D"/>
              </a:buClr>
              <a:buBlip>
                <a:blip r:embed="rId4"/>
              </a:buBlip>
              <a:defRPr sz="15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rgbClr val="E6BD4D"/>
              </a:buClr>
              <a:buBlip>
                <a:blip r:embed="rId4"/>
              </a:buBlip>
              <a:defRPr sz="15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rgbClr val="E6BD4D"/>
              </a:buClr>
              <a:buBlip>
                <a:blip r:embed="rId4"/>
              </a:buBlip>
              <a:defRPr sz="15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rgbClr val="E6BD4D"/>
              </a:buClr>
              <a:buBlip>
                <a:blip r:embed="rId4"/>
              </a:buBlip>
              <a:defRPr sz="1500">
                <a:solidFill>
                  <a:schemeClr val="tx1"/>
                </a:solidFill>
                <a:latin typeface="Arial" panose="020B0604020202020204" pitchFamily="34" charset="0"/>
                <a:ea typeface="MS PGothic" panose="020B0600070205080204" pitchFamily="34" charset="-128"/>
              </a:defRPr>
            </a:lvl9pPr>
          </a:lstStyle>
          <a:p>
            <a:pPr algn="ctr">
              <a:lnSpc>
                <a:spcPct val="95000"/>
              </a:lnSpc>
              <a:spcBef>
                <a:spcPct val="0"/>
              </a:spcBef>
              <a:buClrTx/>
              <a:buFontTx/>
              <a:buNone/>
            </a:pPr>
            <a:r>
              <a:rPr lang="de-DE" altLang="de-DE" sz="1250" b="1" dirty="0"/>
              <a:t> Ziel:</a:t>
            </a:r>
          </a:p>
          <a:p>
            <a:pPr algn="ctr">
              <a:lnSpc>
                <a:spcPct val="95000"/>
              </a:lnSpc>
              <a:spcBef>
                <a:spcPct val="0"/>
              </a:spcBef>
              <a:buClrTx/>
              <a:buFontTx/>
              <a:buNone/>
            </a:pPr>
            <a:r>
              <a:rPr lang="de-DE" altLang="de-DE" sz="1000" dirty="0" err="1"/>
              <a:t>Enni</a:t>
            </a:r>
            <a:endParaRPr lang="de-DE" altLang="de-DE" sz="1000" dirty="0"/>
          </a:p>
          <a:p>
            <a:pPr algn="ctr">
              <a:lnSpc>
                <a:spcPct val="95000"/>
              </a:lnSpc>
              <a:spcBef>
                <a:spcPct val="0"/>
              </a:spcBef>
              <a:buClrTx/>
              <a:buFontTx/>
              <a:buNone/>
            </a:pPr>
            <a:r>
              <a:rPr lang="de-DE" altLang="de-DE" sz="1000" dirty="0"/>
              <a:t>Strombezugsportfolio </a:t>
            </a:r>
            <a:br>
              <a:rPr lang="de-DE" altLang="de-DE" sz="1000" dirty="0"/>
            </a:br>
            <a:r>
              <a:rPr lang="de-DE" altLang="de-DE" sz="1000" dirty="0"/>
              <a:t>bis 2035</a:t>
            </a:r>
          </a:p>
        </p:txBody>
      </p:sp>
      <p:sp>
        <p:nvSpPr>
          <p:cNvPr id="35864" name="Oval 32">
            <a:extLst>
              <a:ext uri="{FF2B5EF4-FFF2-40B4-BE49-F238E27FC236}">
                <a16:creationId xmlns:a16="http://schemas.microsoft.com/office/drawing/2014/main" id="{5B0EEA41-CDF4-3E44-AF0B-44E20ABB06F0}"/>
              </a:ext>
            </a:extLst>
          </p:cNvPr>
          <p:cNvSpPr>
            <a:spLocks noChangeArrowheads="1"/>
          </p:cNvSpPr>
          <p:nvPr/>
        </p:nvSpPr>
        <p:spPr bwMode="auto">
          <a:xfrm>
            <a:off x="3550709" y="2557072"/>
            <a:ext cx="1800000" cy="180000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rgbClr val="E6BD4D"/>
              </a:buClr>
              <a:buFont typeface="Arial" panose="020B0604020202020204" pitchFamily="34" charset="0"/>
              <a:buChar char="●"/>
              <a:defRPr sz="15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rgbClr val="E6BD4D"/>
              </a:buClr>
              <a:buFont typeface="Arial" panose="020B0604020202020204" pitchFamily="34" charset="0"/>
              <a:buChar char="●"/>
              <a:defRPr sz="15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rgbClr val="E6BD4D"/>
              </a:buClr>
              <a:buFont typeface="Arial" panose="020B0604020202020204" pitchFamily="34" charset="0"/>
              <a:buChar char="●"/>
              <a:defRPr sz="15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rgbClr val="E6BD4D"/>
              </a:buClr>
              <a:buFont typeface="Arial" panose="020B0604020202020204" pitchFamily="34" charset="0"/>
              <a:buChar char="●"/>
              <a:defRPr sz="15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rgbClr val="E6BD4D"/>
              </a:buClr>
              <a:buBlip>
                <a:blip r:embed="rId4"/>
              </a:buBlip>
              <a:defRPr sz="15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rgbClr val="E6BD4D"/>
              </a:buClr>
              <a:buBlip>
                <a:blip r:embed="rId4"/>
              </a:buBlip>
              <a:defRPr sz="15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rgbClr val="E6BD4D"/>
              </a:buClr>
              <a:buBlip>
                <a:blip r:embed="rId4"/>
              </a:buBlip>
              <a:defRPr sz="15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rgbClr val="E6BD4D"/>
              </a:buClr>
              <a:buBlip>
                <a:blip r:embed="rId4"/>
              </a:buBlip>
              <a:defRPr sz="15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rgbClr val="E6BD4D"/>
              </a:buClr>
              <a:buBlip>
                <a:blip r:embed="rId4"/>
              </a:buBlip>
              <a:defRPr sz="1500">
                <a:solidFill>
                  <a:schemeClr val="tx1"/>
                </a:solidFill>
                <a:latin typeface="Arial" panose="020B0604020202020204" pitchFamily="34" charset="0"/>
                <a:ea typeface="MS PGothic" panose="020B0600070205080204" pitchFamily="34" charset="-128"/>
              </a:defRPr>
            </a:lvl9pPr>
          </a:lstStyle>
          <a:p>
            <a:pPr eaLnBrk="1" hangingPunct="1">
              <a:spcBef>
                <a:spcPct val="0"/>
              </a:spcBef>
              <a:buClrTx/>
              <a:buFontTx/>
              <a:buNone/>
            </a:pPr>
            <a:endParaRPr lang="de-DE" altLang="de-DE" sz="2000"/>
          </a:p>
        </p:txBody>
      </p:sp>
      <p:sp>
        <p:nvSpPr>
          <p:cNvPr id="35865" name="Text Box 33">
            <a:extLst>
              <a:ext uri="{FF2B5EF4-FFF2-40B4-BE49-F238E27FC236}">
                <a16:creationId xmlns:a16="http://schemas.microsoft.com/office/drawing/2014/main" id="{93C9B837-780E-0144-A8F2-192989AA6EA5}"/>
              </a:ext>
            </a:extLst>
          </p:cNvPr>
          <p:cNvSpPr txBox="1">
            <a:spLocks noChangeArrowheads="1"/>
          </p:cNvSpPr>
          <p:nvPr/>
        </p:nvSpPr>
        <p:spPr bwMode="auto">
          <a:xfrm>
            <a:off x="4451616" y="3325904"/>
            <a:ext cx="898261"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rgbClr val="E6BD4D"/>
              </a:buClr>
              <a:buFont typeface="Arial" panose="020B0604020202020204" pitchFamily="34" charset="0"/>
              <a:buChar char="●"/>
              <a:defRPr sz="15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rgbClr val="E6BD4D"/>
              </a:buClr>
              <a:buFont typeface="Arial" panose="020B0604020202020204" pitchFamily="34" charset="0"/>
              <a:buChar char="●"/>
              <a:defRPr sz="15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rgbClr val="E6BD4D"/>
              </a:buClr>
              <a:buFont typeface="Arial" panose="020B0604020202020204" pitchFamily="34" charset="0"/>
              <a:buChar char="●"/>
              <a:defRPr sz="15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rgbClr val="E6BD4D"/>
              </a:buClr>
              <a:buFont typeface="Arial" panose="020B0604020202020204" pitchFamily="34" charset="0"/>
              <a:buChar char="●"/>
              <a:defRPr sz="15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rgbClr val="E6BD4D"/>
              </a:buClr>
              <a:buBlip>
                <a:blip r:embed="rId4"/>
              </a:buBlip>
              <a:defRPr sz="15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rgbClr val="E6BD4D"/>
              </a:buClr>
              <a:buBlip>
                <a:blip r:embed="rId4"/>
              </a:buBlip>
              <a:defRPr sz="15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rgbClr val="E6BD4D"/>
              </a:buClr>
              <a:buBlip>
                <a:blip r:embed="rId4"/>
              </a:buBlip>
              <a:defRPr sz="15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rgbClr val="E6BD4D"/>
              </a:buClr>
              <a:buBlip>
                <a:blip r:embed="rId4"/>
              </a:buBlip>
              <a:defRPr sz="15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rgbClr val="E6BD4D"/>
              </a:buClr>
              <a:buBlip>
                <a:blip r:embed="rId4"/>
              </a:buBlip>
              <a:defRPr sz="1500">
                <a:solidFill>
                  <a:schemeClr val="tx1"/>
                </a:solidFill>
                <a:latin typeface="Arial" panose="020B0604020202020204" pitchFamily="34" charset="0"/>
                <a:ea typeface="MS PGothic" panose="020B0600070205080204" pitchFamily="34" charset="-128"/>
              </a:defRPr>
            </a:lvl9pPr>
          </a:lstStyle>
          <a:p>
            <a:pPr algn="ctr">
              <a:spcBef>
                <a:spcPct val="50000"/>
              </a:spcBef>
              <a:buClrTx/>
              <a:buFontTx/>
              <a:buNone/>
            </a:pPr>
            <a:r>
              <a:rPr lang="de-DE" altLang="de-DE" sz="800" dirty="0"/>
              <a:t>Großhandel</a:t>
            </a:r>
          </a:p>
        </p:txBody>
      </p:sp>
      <p:sp>
        <p:nvSpPr>
          <p:cNvPr id="35866" name="Text Box 34">
            <a:extLst>
              <a:ext uri="{FF2B5EF4-FFF2-40B4-BE49-F238E27FC236}">
                <a16:creationId xmlns:a16="http://schemas.microsoft.com/office/drawing/2014/main" id="{5F7A2A8E-0871-1A4F-BC1D-F9B4621E6C4A}"/>
              </a:ext>
            </a:extLst>
          </p:cNvPr>
          <p:cNvSpPr txBox="1">
            <a:spLocks noChangeArrowheads="1"/>
          </p:cNvSpPr>
          <p:nvPr/>
        </p:nvSpPr>
        <p:spPr bwMode="auto">
          <a:xfrm>
            <a:off x="3826036" y="3864743"/>
            <a:ext cx="716473"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rgbClr val="E6BD4D"/>
              </a:buClr>
              <a:buFont typeface="Arial" panose="020B0604020202020204" pitchFamily="34" charset="0"/>
              <a:buChar char="●"/>
              <a:defRPr sz="15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rgbClr val="E6BD4D"/>
              </a:buClr>
              <a:buFont typeface="Arial" panose="020B0604020202020204" pitchFamily="34" charset="0"/>
              <a:buChar char="●"/>
              <a:defRPr sz="15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rgbClr val="E6BD4D"/>
              </a:buClr>
              <a:buFont typeface="Arial" panose="020B0604020202020204" pitchFamily="34" charset="0"/>
              <a:buChar char="●"/>
              <a:defRPr sz="15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rgbClr val="E6BD4D"/>
              </a:buClr>
              <a:buFont typeface="Arial" panose="020B0604020202020204" pitchFamily="34" charset="0"/>
              <a:buChar char="●"/>
              <a:defRPr sz="15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rgbClr val="E6BD4D"/>
              </a:buClr>
              <a:buBlip>
                <a:blip r:embed="rId4"/>
              </a:buBlip>
              <a:defRPr sz="15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rgbClr val="E6BD4D"/>
              </a:buClr>
              <a:buBlip>
                <a:blip r:embed="rId4"/>
              </a:buBlip>
              <a:defRPr sz="15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rgbClr val="E6BD4D"/>
              </a:buClr>
              <a:buBlip>
                <a:blip r:embed="rId4"/>
              </a:buBlip>
              <a:defRPr sz="15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rgbClr val="E6BD4D"/>
              </a:buClr>
              <a:buBlip>
                <a:blip r:embed="rId4"/>
              </a:buBlip>
              <a:defRPr sz="15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rgbClr val="E6BD4D"/>
              </a:buClr>
              <a:buBlip>
                <a:blip r:embed="rId4"/>
              </a:buBlip>
              <a:defRPr sz="1500">
                <a:solidFill>
                  <a:schemeClr val="tx1"/>
                </a:solidFill>
                <a:latin typeface="Arial" panose="020B0604020202020204" pitchFamily="34" charset="0"/>
                <a:ea typeface="MS PGothic" panose="020B0600070205080204" pitchFamily="34" charset="-128"/>
              </a:defRPr>
            </a:lvl9pPr>
          </a:lstStyle>
          <a:p>
            <a:pPr algn="ctr">
              <a:spcBef>
                <a:spcPct val="50000"/>
              </a:spcBef>
              <a:buClrTx/>
              <a:buFontTx/>
              <a:buNone/>
            </a:pPr>
            <a:r>
              <a:rPr lang="de-DE" altLang="de-DE" sz="800" dirty="0"/>
              <a:t>Erzeugung Erdgas</a:t>
            </a:r>
          </a:p>
        </p:txBody>
      </p:sp>
      <p:sp>
        <p:nvSpPr>
          <p:cNvPr id="35867" name="Text Box 35">
            <a:extLst>
              <a:ext uri="{FF2B5EF4-FFF2-40B4-BE49-F238E27FC236}">
                <a16:creationId xmlns:a16="http://schemas.microsoft.com/office/drawing/2014/main" id="{8652033C-A7CE-6549-B7E0-5D2C6E433C26}"/>
              </a:ext>
            </a:extLst>
          </p:cNvPr>
          <p:cNvSpPr txBox="1">
            <a:spLocks noChangeArrowheads="1"/>
          </p:cNvSpPr>
          <p:nvPr/>
        </p:nvSpPr>
        <p:spPr bwMode="auto">
          <a:xfrm>
            <a:off x="3710557" y="2787293"/>
            <a:ext cx="77545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rgbClr val="E6BD4D"/>
              </a:buClr>
              <a:buFont typeface="Arial" panose="020B0604020202020204" pitchFamily="34" charset="0"/>
              <a:buChar char="●"/>
              <a:defRPr sz="15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rgbClr val="E6BD4D"/>
              </a:buClr>
              <a:buFont typeface="Arial" panose="020B0604020202020204" pitchFamily="34" charset="0"/>
              <a:buChar char="●"/>
              <a:defRPr sz="15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rgbClr val="E6BD4D"/>
              </a:buClr>
              <a:buFont typeface="Arial" panose="020B0604020202020204" pitchFamily="34" charset="0"/>
              <a:buChar char="●"/>
              <a:defRPr sz="15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rgbClr val="E6BD4D"/>
              </a:buClr>
              <a:buFont typeface="Arial" panose="020B0604020202020204" pitchFamily="34" charset="0"/>
              <a:buChar char="●"/>
              <a:defRPr sz="15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rgbClr val="E6BD4D"/>
              </a:buClr>
              <a:buBlip>
                <a:blip r:embed="rId4"/>
              </a:buBlip>
              <a:defRPr sz="15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rgbClr val="E6BD4D"/>
              </a:buClr>
              <a:buBlip>
                <a:blip r:embed="rId4"/>
              </a:buBlip>
              <a:defRPr sz="15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rgbClr val="E6BD4D"/>
              </a:buClr>
              <a:buBlip>
                <a:blip r:embed="rId4"/>
              </a:buBlip>
              <a:defRPr sz="15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rgbClr val="E6BD4D"/>
              </a:buClr>
              <a:buBlip>
                <a:blip r:embed="rId4"/>
              </a:buBlip>
              <a:defRPr sz="15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rgbClr val="E6BD4D"/>
              </a:buClr>
              <a:buBlip>
                <a:blip r:embed="rId4"/>
              </a:buBlip>
              <a:defRPr sz="1500">
                <a:solidFill>
                  <a:schemeClr val="tx1"/>
                </a:solidFill>
                <a:latin typeface="Arial" panose="020B0604020202020204" pitchFamily="34" charset="0"/>
                <a:ea typeface="MS PGothic" panose="020B0600070205080204" pitchFamily="34" charset="-128"/>
              </a:defRPr>
            </a:lvl9pPr>
          </a:lstStyle>
          <a:p>
            <a:pPr algn="ctr">
              <a:spcBef>
                <a:spcPct val="50000"/>
              </a:spcBef>
              <a:buClrTx/>
              <a:buFontTx/>
              <a:buNone/>
            </a:pPr>
            <a:r>
              <a:rPr lang="de-DE" altLang="de-DE" sz="800" dirty="0">
                <a:solidFill>
                  <a:schemeClr val="bg1"/>
                </a:solidFill>
              </a:rPr>
              <a:t>Erzeugung Erneuerbare Energien</a:t>
            </a:r>
          </a:p>
        </p:txBody>
      </p:sp>
      <p:sp>
        <p:nvSpPr>
          <p:cNvPr id="35868" name="Text Box 36">
            <a:extLst>
              <a:ext uri="{FF2B5EF4-FFF2-40B4-BE49-F238E27FC236}">
                <a16:creationId xmlns:a16="http://schemas.microsoft.com/office/drawing/2014/main" id="{ED6CA7F1-B766-824F-8958-2A7E852CA335}"/>
              </a:ext>
            </a:extLst>
          </p:cNvPr>
          <p:cNvSpPr txBox="1">
            <a:spLocks noChangeArrowheads="1"/>
          </p:cNvSpPr>
          <p:nvPr/>
        </p:nvSpPr>
        <p:spPr bwMode="auto">
          <a:xfrm>
            <a:off x="3575748" y="3353446"/>
            <a:ext cx="71647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rgbClr val="E6BD4D"/>
              </a:buClr>
              <a:buFont typeface="Arial" panose="020B0604020202020204" pitchFamily="34" charset="0"/>
              <a:buChar char="●"/>
              <a:defRPr sz="15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rgbClr val="E6BD4D"/>
              </a:buClr>
              <a:buFont typeface="Arial" panose="020B0604020202020204" pitchFamily="34" charset="0"/>
              <a:buChar char="●"/>
              <a:defRPr sz="15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rgbClr val="E6BD4D"/>
              </a:buClr>
              <a:buFont typeface="Arial" panose="020B0604020202020204" pitchFamily="34" charset="0"/>
              <a:buChar char="●"/>
              <a:defRPr sz="15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rgbClr val="E6BD4D"/>
              </a:buClr>
              <a:buFont typeface="Arial" panose="020B0604020202020204" pitchFamily="34" charset="0"/>
              <a:buChar char="●"/>
              <a:defRPr sz="15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rgbClr val="E6BD4D"/>
              </a:buClr>
              <a:buBlip>
                <a:blip r:embed="rId4"/>
              </a:buBlip>
              <a:defRPr sz="15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rgbClr val="E6BD4D"/>
              </a:buClr>
              <a:buBlip>
                <a:blip r:embed="rId4"/>
              </a:buBlip>
              <a:defRPr sz="15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rgbClr val="E6BD4D"/>
              </a:buClr>
              <a:buBlip>
                <a:blip r:embed="rId4"/>
              </a:buBlip>
              <a:defRPr sz="15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rgbClr val="E6BD4D"/>
              </a:buClr>
              <a:buBlip>
                <a:blip r:embed="rId4"/>
              </a:buBlip>
              <a:defRPr sz="15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rgbClr val="E6BD4D"/>
              </a:buClr>
              <a:buBlip>
                <a:blip r:embed="rId4"/>
              </a:buBlip>
              <a:defRPr sz="1500">
                <a:solidFill>
                  <a:schemeClr val="tx1"/>
                </a:solidFill>
                <a:latin typeface="Arial" panose="020B0604020202020204" pitchFamily="34" charset="0"/>
                <a:ea typeface="MS PGothic" panose="020B0600070205080204" pitchFamily="34" charset="-128"/>
              </a:defRPr>
            </a:lvl9pPr>
          </a:lstStyle>
          <a:p>
            <a:pPr algn="ctr">
              <a:spcBef>
                <a:spcPct val="50000"/>
              </a:spcBef>
              <a:buClrTx/>
              <a:buFontTx/>
              <a:buNone/>
            </a:pPr>
            <a:r>
              <a:rPr lang="de-DE" altLang="de-DE" sz="800" dirty="0">
                <a:solidFill>
                  <a:schemeClr val="bg1"/>
                </a:solidFill>
              </a:rPr>
              <a:t>Erzeugung Steinkohle</a:t>
            </a:r>
          </a:p>
        </p:txBody>
      </p:sp>
      <p:sp>
        <p:nvSpPr>
          <p:cNvPr id="35869" name="AutoShape 72">
            <a:extLst>
              <a:ext uri="{FF2B5EF4-FFF2-40B4-BE49-F238E27FC236}">
                <a16:creationId xmlns:a16="http://schemas.microsoft.com/office/drawing/2014/main" id="{AFEE507A-31D8-704E-B270-97379C676044}"/>
              </a:ext>
            </a:extLst>
          </p:cNvPr>
          <p:cNvSpPr>
            <a:spLocks noChangeArrowheads="1"/>
          </p:cNvSpPr>
          <p:nvPr/>
        </p:nvSpPr>
        <p:spPr bwMode="auto">
          <a:xfrm>
            <a:off x="3235193" y="3310473"/>
            <a:ext cx="220927" cy="220927"/>
          </a:xfrm>
          <a:prstGeom prst="rightArrow">
            <a:avLst/>
          </a:prstGeom>
          <a:solidFill>
            <a:schemeClr val="bg2"/>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sz="1500"/>
          </a:p>
        </p:txBody>
      </p:sp>
      <p:sp>
        <p:nvSpPr>
          <p:cNvPr id="35858" name="Oval 5">
            <a:extLst>
              <a:ext uri="{FF2B5EF4-FFF2-40B4-BE49-F238E27FC236}">
                <a16:creationId xmlns:a16="http://schemas.microsoft.com/office/drawing/2014/main" id="{21A6431D-CCDB-0B4E-9002-F127E1ADA90A}"/>
              </a:ext>
            </a:extLst>
          </p:cNvPr>
          <p:cNvSpPr>
            <a:spLocks noChangeArrowheads="1"/>
          </p:cNvSpPr>
          <p:nvPr/>
        </p:nvSpPr>
        <p:spPr bwMode="auto">
          <a:xfrm>
            <a:off x="1348053" y="2529291"/>
            <a:ext cx="1800489" cy="1800490"/>
          </a:xfrm>
          <a:prstGeom prst="ellipse">
            <a:avLst/>
          </a:prstGeom>
          <a:noFill/>
          <a:ln w="12700">
            <a:solidFill>
              <a:schemeClr val="tx1"/>
            </a:solidFill>
            <a:round/>
            <a:headEnd/>
            <a:tailEnd/>
          </a:ln>
          <a:effectLst/>
        </p:spPr>
        <p:txBody>
          <a:bodyPr wrap="none" anchor="ctr"/>
          <a:lstStyle>
            <a:lvl1pPr>
              <a:spcBef>
                <a:spcPct val="20000"/>
              </a:spcBef>
              <a:buClr>
                <a:srgbClr val="E6BD4D"/>
              </a:buClr>
              <a:buFont typeface="Arial" panose="020B0604020202020204" pitchFamily="34" charset="0"/>
              <a:buChar char="●"/>
              <a:defRPr sz="15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rgbClr val="E6BD4D"/>
              </a:buClr>
              <a:buFont typeface="Arial" panose="020B0604020202020204" pitchFamily="34" charset="0"/>
              <a:buChar char="●"/>
              <a:defRPr sz="15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rgbClr val="E6BD4D"/>
              </a:buClr>
              <a:buFont typeface="Arial" panose="020B0604020202020204" pitchFamily="34" charset="0"/>
              <a:buChar char="●"/>
              <a:defRPr sz="15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rgbClr val="E6BD4D"/>
              </a:buClr>
              <a:buFont typeface="Arial" panose="020B0604020202020204" pitchFamily="34" charset="0"/>
              <a:buChar char="●"/>
              <a:defRPr sz="15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rgbClr val="E6BD4D"/>
              </a:buClr>
              <a:buBlip>
                <a:blip r:embed="rId4"/>
              </a:buBlip>
              <a:defRPr sz="15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rgbClr val="E6BD4D"/>
              </a:buClr>
              <a:buBlip>
                <a:blip r:embed="rId4"/>
              </a:buBlip>
              <a:defRPr sz="15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rgbClr val="E6BD4D"/>
              </a:buClr>
              <a:buBlip>
                <a:blip r:embed="rId4"/>
              </a:buBlip>
              <a:defRPr sz="15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rgbClr val="E6BD4D"/>
              </a:buClr>
              <a:buBlip>
                <a:blip r:embed="rId4"/>
              </a:buBlip>
              <a:defRPr sz="15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rgbClr val="E6BD4D"/>
              </a:buClr>
              <a:buBlip>
                <a:blip r:embed="rId4"/>
              </a:buBlip>
              <a:defRPr sz="1500">
                <a:solidFill>
                  <a:schemeClr val="tx1"/>
                </a:solidFill>
                <a:latin typeface="Arial" panose="020B0604020202020204" pitchFamily="34" charset="0"/>
                <a:ea typeface="MS PGothic" panose="020B0600070205080204" pitchFamily="34" charset="-128"/>
              </a:defRPr>
            </a:lvl9pPr>
          </a:lstStyle>
          <a:p>
            <a:pPr eaLnBrk="1" hangingPunct="1">
              <a:spcBef>
                <a:spcPct val="0"/>
              </a:spcBef>
              <a:buClrTx/>
              <a:buFontTx/>
              <a:buNone/>
            </a:pPr>
            <a:endParaRPr lang="de-DE" altLang="de-DE" sz="2000"/>
          </a:p>
        </p:txBody>
      </p:sp>
      <p:sp>
        <p:nvSpPr>
          <p:cNvPr id="35859" name="Text Box 6">
            <a:extLst>
              <a:ext uri="{FF2B5EF4-FFF2-40B4-BE49-F238E27FC236}">
                <a16:creationId xmlns:a16="http://schemas.microsoft.com/office/drawing/2014/main" id="{36C356AC-25FB-A846-A0F9-8D7CAE27EA04}"/>
              </a:ext>
            </a:extLst>
          </p:cNvPr>
          <p:cNvSpPr txBox="1">
            <a:spLocks noChangeArrowheads="1"/>
          </p:cNvSpPr>
          <p:nvPr/>
        </p:nvSpPr>
        <p:spPr bwMode="auto">
          <a:xfrm>
            <a:off x="1344084" y="3009510"/>
            <a:ext cx="1800489" cy="822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rgbClr val="E6BD4D"/>
              </a:buClr>
              <a:buFont typeface="Arial" panose="020B0604020202020204" pitchFamily="34" charset="0"/>
              <a:buChar char="●"/>
              <a:defRPr sz="15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rgbClr val="E6BD4D"/>
              </a:buClr>
              <a:buFont typeface="Arial" panose="020B0604020202020204" pitchFamily="34" charset="0"/>
              <a:buChar char="●"/>
              <a:defRPr sz="15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rgbClr val="E6BD4D"/>
              </a:buClr>
              <a:buFont typeface="Arial" panose="020B0604020202020204" pitchFamily="34" charset="0"/>
              <a:buChar char="●"/>
              <a:defRPr sz="15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rgbClr val="E6BD4D"/>
              </a:buClr>
              <a:buFont typeface="Arial" panose="020B0604020202020204" pitchFamily="34" charset="0"/>
              <a:buChar char="●"/>
              <a:defRPr sz="15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rgbClr val="E6BD4D"/>
              </a:buClr>
              <a:buBlip>
                <a:blip r:embed="rId4"/>
              </a:buBlip>
              <a:defRPr sz="15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rgbClr val="E6BD4D"/>
              </a:buClr>
              <a:buBlip>
                <a:blip r:embed="rId4"/>
              </a:buBlip>
              <a:defRPr sz="15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rgbClr val="E6BD4D"/>
              </a:buClr>
              <a:buBlip>
                <a:blip r:embed="rId4"/>
              </a:buBlip>
              <a:defRPr sz="15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rgbClr val="E6BD4D"/>
              </a:buClr>
              <a:buBlip>
                <a:blip r:embed="rId4"/>
              </a:buBlip>
              <a:defRPr sz="15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rgbClr val="E6BD4D"/>
              </a:buClr>
              <a:buBlip>
                <a:blip r:embed="rId4"/>
              </a:buBlip>
              <a:defRPr sz="1500">
                <a:solidFill>
                  <a:schemeClr val="tx1"/>
                </a:solidFill>
                <a:latin typeface="Arial" panose="020B0604020202020204" pitchFamily="34" charset="0"/>
                <a:ea typeface="MS PGothic" panose="020B0600070205080204" pitchFamily="34" charset="-128"/>
              </a:defRPr>
            </a:lvl9pPr>
          </a:lstStyle>
          <a:p>
            <a:pPr algn="ctr">
              <a:spcBef>
                <a:spcPct val="0"/>
              </a:spcBef>
              <a:buClrTx/>
              <a:buFontTx/>
              <a:buNone/>
            </a:pPr>
            <a:r>
              <a:rPr lang="de-DE" altLang="de-DE" sz="1250" dirty="0"/>
              <a:t>100%</a:t>
            </a:r>
          </a:p>
          <a:p>
            <a:pPr algn="ctr">
              <a:spcBef>
                <a:spcPct val="0"/>
              </a:spcBef>
              <a:buClrTx/>
              <a:buFontTx/>
              <a:buNone/>
            </a:pPr>
            <a:r>
              <a:rPr lang="de-DE" altLang="de-DE" sz="1250" dirty="0"/>
              <a:t>Großhandel</a:t>
            </a:r>
          </a:p>
          <a:p>
            <a:pPr algn="ctr">
              <a:spcBef>
                <a:spcPct val="0"/>
              </a:spcBef>
              <a:buClrTx/>
              <a:buFontTx/>
              <a:buNone/>
            </a:pPr>
            <a:r>
              <a:rPr lang="de-DE" altLang="de-DE" sz="1250" dirty="0"/>
              <a:t> </a:t>
            </a:r>
            <a:r>
              <a:rPr lang="de-DE" altLang="de-DE" sz="1000" dirty="0"/>
              <a:t>(ein Einkauf p.a.,</a:t>
            </a:r>
          </a:p>
          <a:p>
            <a:pPr algn="ctr">
              <a:spcBef>
                <a:spcPct val="0"/>
              </a:spcBef>
              <a:buClrTx/>
              <a:buFontTx/>
              <a:buNone/>
            </a:pPr>
            <a:r>
              <a:rPr lang="de-DE" altLang="de-DE" sz="1000" dirty="0"/>
              <a:t> Vollversorgung)</a:t>
            </a:r>
          </a:p>
        </p:txBody>
      </p:sp>
      <p:sp>
        <p:nvSpPr>
          <p:cNvPr id="35852" name="Oval 66">
            <a:extLst>
              <a:ext uri="{FF2B5EF4-FFF2-40B4-BE49-F238E27FC236}">
                <a16:creationId xmlns:a16="http://schemas.microsoft.com/office/drawing/2014/main" id="{516D756B-9A3C-794E-A56A-5F96443E4B5B}"/>
              </a:ext>
            </a:extLst>
          </p:cNvPr>
          <p:cNvSpPr>
            <a:spLocks noChangeArrowheads="1"/>
          </p:cNvSpPr>
          <p:nvPr/>
        </p:nvSpPr>
        <p:spPr bwMode="auto">
          <a:xfrm>
            <a:off x="5831417" y="2557072"/>
            <a:ext cx="1800000" cy="1800000"/>
          </a:xfrm>
          <a:prstGeom prst="ellipse">
            <a:avLst/>
          </a:prstGeom>
          <a:noFill/>
          <a:ln w="12700">
            <a:solidFill>
              <a:schemeClr val="tx1"/>
            </a:solidFill>
            <a:round/>
            <a:headEnd/>
            <a:tailEnd/>
          </a:ln>
          <a:effectLst/>
        </p:spPr>
        <p:txBody>
          <a:bodyPr wrap="none" anchor="ctr"/>
          <a:lstStyle>
            <a:lvl1pPr>
              <a:spcBef>
                <a:spcPct val="20000"/>
              </a:spcBef>
              <a:buClr>
                <a:srgbClr val="E6BD4D"/>
              </a:buClr>
              <a:buFont typeface="Arial" panose="020B0604020202020204" pitchFamily="34" charset="0"/>
              <a:buChar char="●"/>
              <a:defRPr sz="15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rgbClr val="E6BD4D"/>
              </a:buClr>
              <a:buFont typeface="Arial" panose="020B0604020202020204" pitchFamily="34" charset="0"/>
              <a:buChar char="●"/>
              <a:defRPr sz="15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rgbClr val="E6BD4D"/>
              </a:buClr>
              <a:buFont typeface="Arial" panose="020B0604020202020204" pitchFamily="34" charset="0"/>
              <a:buChar char="●"/>
              <a:defRPr sz="15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rgbClr val="E6BD4D"/>
              </a:buClr>
              <a:buFont typeface="Arial" panose="020B0604020202020204" pitchFamily="34" charset="0"/>
              <a:buChar char="●"/>
              <a:defRPr sz="15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rgbClr val="E6BD4D"/>
              </a:buClr>
              <a:buBlip>
                <a:blip r:embed="rId4"/>
              </a:buBlip>
              <a:defRPr sz="15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rgbClr val="E6BD4D"/>
              </a:buClr>
              <a:buBlip>
                <a:blip r:embed="rId4"/>
              </a:buBlip>
              <a:defRPr sz="15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rgbClr val="E6BD4D"/>
              </a:buClr>
              <a:buBlip>
                <a:blip r:embed="rId4"/>
              </a:buBlip>
              <a:defRPr sz="15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rgbClr val="E6BD4D"/>
              </a:buClr>
              <a:buBlip>
                <a:blip r:embed="rId4"/>
              </a:buBlip>
              <a:defRPr sz="15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rgbClr val="E6BD4D"/>
              </a:buClr>
              <a:buBlip>
                <a:blip r:embed="rId4"/>
              </a:buBlip>
              <a:defRPr sz="1500">
                <a:solidFill>
                  <a:schemeClr val="tx1"/>
                </a:solidFill>
                <a:latin typeface="Arial" panose="020B0604020202020204" pitchFamily="34" charset="0"/>
                <a:ea typeface="MS PGothic" panose="020B0600070205080204" pitchFamily="34" charset="-128"/>
              </a:defRPr>
            </a:lvl9pPr>
          </a:lstStyle>
          <a:p>
            <a:pPr eaLnBrk="1" hangingPunct="1">
              <a:spcBef>
                <a:spcPct val="0"/>
              </a:spcBef>
              <a:buClrTx/>
              <a:buFontTx/>
              <a:buNone/>
            </a:pPr>
            <a:endParaRPr lang="de-DE" altLang="de-DE" sz="2000"/>
          </a:p>
        </p:txBody>
      </p:sp>
      <p:sp>
        <p:nvSpPr>
          <p:cNvPr id="35853" name="Text Box 67">
            <a:extLst>
              <a:ext uri="{FF2B5EF4-FFF2-40B4-BE49-F238E27FC236}">
                <a16:creationId xmlns:a16="http://schemas.microsoft.com/office/drawing/2014/main" id="{71F8C6B0-621C-5F4E-8DF1-14C3F67D32EA}"/>
              </a:ext>
            </a:extLst>
          </p:cNvPr>
          <p:cNvSpPr txBox="1">
            <a:spLocks noChangeArrowheads="1"/>
          </p:cNvSpPr>
          <p:nvPr/>
        </p:nvSpPr>
        <p:spPr bwMode="auto">
          <a:xfrm>
            <a:off x="6671470" y="3330636"/>
            <a:ext cx="960438"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rgbClr val="E6BD4D"/>
              </a:buClr>
              <a:buFont typeface="Arial" panose="020B0604020202020204" pitchFamily="34" charset="0"/>
              <a:buChar char="●"/>
              <a:defRPr sz="15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rgbClr val="E6BD4D"/>
              </a:buClr>
              <a:buFont typeface="Arial" panose="020B0604020202020204" pitchFamily="34" charset="0"/>
              <a:buChar char="●"/>
              <a:defRPr sz="15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rgbClr val="E6BD4D"/>
              </a:buClr>
              <a:buFont typeface="Arial" panose="020B0604020202020204" pitchFamily="34" charset="0"/>
              <a:buChar char="●"/>
              <a:defRPr sz="15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rgbClr val="E6BD4D"/>
              </a:buClr>
              <a:buFont typeface="Arial" panose="020B0604020202020204" pitchFamily="34" charset="0"/>
              <a:buChar char="●"/>
              <a:defRPr sz="15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rgbClr val="E6BD4D"/>
              </a:buClr>
              <a:buBlip>
                <a:blip r:embed="rId4"/>
              </a:buBlip>
              <a:defRPr sz="15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rgbClr val="E6BD4D"/>
              </a:buClr>
              <a:buBlip>
                <a:blip r:embed="rId4"/>
              </a:buBlip>
              <a:defRPr sz="15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rgbClr val="E6BD4D"/>
              </a:buClr>
              <a:buBlip>
                <a:blip r:embed="rId4"/>
              </a:buBlip>
              <a:defRPr sz="15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rgbClr val="E6BD4D"/>
              </a:buClr>
              <a:buBlip>
                <a:blip r:embed="rId4"/>
              </a:buBlip>
              <a:defRPr sz="15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rgbClr val="E6BD4D"/>
              </a:buClr>
              <a:buBlip>
                <a:blip r:embed="rId4"/>
              </a:buBlip>
              <a:defRPr sz="1500">
                <a:solidFill>
                  <a:schemeClr val="tx1"/>
                </a:solidFill>
                <a:latin typeface="Arial" panose="020B0604020202020204" pitchFamily="34" charset="0"/>
                <a:ea typeface="MS PGothic" panose="020B0600070205080204" pitchFamily="34" charset="-128"/>
              </a:defRPr>
            </a:lvl9pPr>
          </a:lstStyle>
          <a:p>
            <a:pPr algn="ctr">
              <a:spcBef>
                <a:spcPct val="50000"/>
              </a:spcBef>
              <a:buClrTx/>
              <a:buFontTx/>
              <a:buNone/>
            </a:pPr>
            <a:r>
              <a:rPr lang="de-DE" altLang="de-DE" sz="800" dirty="0"/>
              <a:t>Großhandel</a:t>
            </a:r>
          </a:p>
        </p:txBody>
      </p:sp>
      <p:sp>
        <p:nvSpPr>
          <p:cNvPr id="35857" name="Text Box 73">
            <a:extLst>
              <a:ext uri="{FF2B5EF4-FFF2-40B4-BE49-F238E27FC236}">
                <a16:creationId xmlns:a16="http://schemas.microsoft.com/office/drawing/2014/main" id="{0E52CC0D-45D9-104F-A6FD-614645B427E0}"/>
              </a:ext>
            </a:extLst>
          </p:cNvPr>
          <p:cNvSpPr txBox="1">
            <a:spLocks noChangeArrowheads="1"/>
          </p:cNvSpPr>
          <p:nvPr/>
        </p:nvSpPr>
        <p:spPr bwMode="auto">
          <a:xfrm>
            <a:off x="5892272" y="1648054"/>
            <a:ext cx="1689365" cy="7136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rgbClr val="E6BD4D"/>
              </a:buClr>
              <a:buFont typeface="Arial" panose="020B0604020202020204" pitchFamily="34" charset="0"/>
              <a:buChar char="●"/>
              <a:defRPr sz="15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rgbClr val="E6BD4D"/>
              </a:buClr>
              <a:buFont typeface="Arial" panose="020B0604020202020204" pitchFamily="34" charset="0"/>
              <a:buChar char="●"/>
              <a:defRPr sz="15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rgbClr val="E6BD4D"/>
              </a:buClr>
              <a:buFont typeface="Arial" panose="020B0604020202020204" pitchFamily="34" charset="0"/>
              <a:buChar char="●"/>
              <a:defRPr sz="15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rgbClr val="E6BD4D"/>
              </a:buClr>
              <a:buFont typeface="Arial" panose="020B0604020202020204" pitchFamily="34" charset="0"/>
              <a:buChar char="●"/>
              <a:defRPr sz="15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rgbClr val="E6BD4D"/>
              </a:buClr>
              <a:buBlip>
                <a:blip r:embed="rId4"/>
              </a:buBlip>
              <a:defRPr sz="15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rgbClr val="E6BD4D"/>
              </a:buClr>
              <a:buBlip>
                <a:blip r:embed="rId4"/>
              </a:buBlip>
              <a:defRPr sz="15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rgbClr val="E6BD4D"/>
              </a:buClr>
              <a:buBlip>
                <a:blip r:embed="rId4"/>
              </a:buBlip>
              <a:defRPr sz="15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rgbClr val="E6BD4D"/>
              </a:buClr>
              <a:buBlip>
                <a:blip r:embed="rId4"/>
              </a:buBlip>
              <a:defRPr sz="15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rgbClr val="E6BD4D"/>
              </a:buClr>
              <a:buBlip>
                <a:blip r:embed="rId4"/>
              </a:buBlip>
              <a:defRPr sz="1500">
                <a:solidFill>
                  <a:schemeClr val="tx1"/>
                </a:solidFill>
                <a:latin typeface="Arial" panose="020B0604020202020204" pitchFamily="34" charset="0"/>
                <a:ea typeface="MS PGothic" panose="020B0600070205080204" pitchFamily="34" charset="-128"/>
              </a:defRPr>
            </a:lvl9pPr>
          </a:lstStyle>
          <a:p>
            <a:pPr algn="ctr">
              <a:lnSpc>
                <a:spcPct val="95000"/>
              </a:lnSpc>
              <a:spcBef>
                <a:spcPct val="0"/>
              </a:spcBef>
              <a:buClrTx/>
              <a:buFontTx/>
              <a:buNone/>
            </a:pPr>
            <a:r>
              <a:rPr lang="de-DE" altLang="de-DE" sz="1250" b="1" dirty="0"/>
              <a:t>Ziel: </a:t>
            </a:r>
          </a:p>
          <a:p>
            <a:pPr algn="ctr">
              <a:lnSpc>
                <a:spcPct val="95000"/>
              </a:lnSpc>
              <a:spcBef>
                <a:spcPct val="0"/>
              </a:spcBef>
              <a:buClrTx/>
              <a:buFontTx/>
              <a:buNone/>
            </a:pPr>
            <a:r>
              <a:rPr lang="de-DE" altLang="de-DE" sz="1000" dirty="0" err="1"/>
              <a:t>Enni</a:t>
            </a:r>
            <a:br>
              <a:rPr lang="de-DE" altLang="de-DE" sz="1000" dirty="0"/>
            </a:br>
            <a:r>
              <a:rPr lang="de-DE" altLang="de-DE" sz="1000" dirty="0"/>
              <a:t>Strombezugsportfolio 2035 ff.</a:t>
            </a:r>
          </a:p>
        </p:txBody>
      </p:sp>
      <p:sp>
        <p:nvSpPr>
          <p:cNvPr id="31" name="Inhaltsplatzhalter 3">
            <a:extLst>
              <a:ext uri="{FF2B5EF4-FFF2-40B4-BE49-F238E27FC236}">
                <a16:creationId xmlns:a16="http://schemas.microsoft.com/office/drawing/2014/main" id="{D65D3CB7-D241-614F-B890-873780A5478F}"/>
              </a:ext>
            </a:extLst>
          </p:cNvPr>
          <p:cNvSpPr txBox="1">
            <a:spLocks/>
          </p:cNvSpPr>
          <p:nvPr/>
        </p:nvSpPr>
        <p:spPr>
          <a:xfrm>
            <a:off x="358774" y="144000"/>
            <a:ext cx="5637292" cy="1226943"/>
          </a:xfrm>
          <a:prstGeom prst="rect">
            <a:avLst/>
          </a:prstGeom>
        </p:spPr>
        <p:txBody>
          <a:bodyPr lIns="0" tIns="0" rIns="0" bIns="0">
            <a:noAutofit/>
          </a:bodyPr>
          <a:lstStyle>
            <a:lvl1pPr marL="0" indent="0" algn="l" defTabSz="685800" rtl="0" eaLnBrk="1" latinLnBrk="0" hangingPunct="1">
              <a:lnSpc>
                <a:spcPct val="90000"/>
              </a:lnSpc>
              <a:spcBef>
                <a:spcPts val="750"/>
              </a:spcBef>
              <a:buFont typeface="Arial" panose="020B0604020202020204" pitchFamily="34" charset="0"/>
              <a:buNone/>
              <a:defRPr sz="2400" b="1"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ts val="3000"/>
              </a:lnSpc>
              <a:spcBef>
                <a:spcPts val="0"/>
              </a:spcBef>
            </a:pPr>
            <a:r>
              <a:rPr lang="de-DE" sz="1200" b="0" dirty="0"/>
              <a:t>ENNI Energie &amp; Umwelt Niederrhein GmbH</a:t>
            </a:r>
            <a:br>
              <a:rPr lang="de-DE" dirty="0"/>
            </a:br>
            <a:r>
              <a:rPr lang="de-DE" dirty="0"/>
              <a:t>Entwicklung zu einem </a:t>
            </a:r>
            <a:r>
              <a:rPr lang="de-DE" sz="2800" dirty="0"/>
              <a:t>nachhaltigen Erzeugungs-Portfolio</a:t>
            </a:r>
          </a:p>
        </p:txBody>
      </p:sp>
      <p:cxnSp>
        <p:nvCxnSpPr>
          <p:cNvPr id="35" name="Gerade Verbindung 14">
            <a:extLst>
              <a:ext uri="{FF2B5EF4-FFF2-40B4-BE49-F238E27FC236}">
                <a16:creationId xmlns:a16="http://schemas.microsoft.com/office/drawing/2014/main" id="{34D9E0B6-BCCD-B247-AF34-C2AEF97736B7}"/>
              </a:ext>
            </a:extLst>
          </p:cNvPr>
          <p:cNvCxnSpPr>
            <a:cxnSpLocks/>
          </p:cNvCxnSpPr>
          <p:nvPr/>
        </p:nvCxnSpPr>
        <p:spPr>
          <a:xfrm>
            <a:off x="356474" y="5413375"/>
            <a:ext cx="842875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6" name="Footer Placeholder 4">
            <a:extLst>
              <a:ext uri="{FF2B5EF4-FFF2-40B4-BE49-F238E27FC236}">
                <a16:creationId xmlns:a16="http://schemas.microsoft.com/office/drawing/2014/main" id="{EAA72C27-73F8-A146-A70B-B7F39EE9528B}"/>
              </a:ext>
            </a:extLst>
          </p:cNvPr>
          <p:cNvSpPr txBox="1">
            <a:spLocks/>
          </p:cNvSpPr>
          <p:nvPr/>
        </p:nvSpPr>
        <p:spPr>
          <a:xfrm>
            <a:off x="356474" y="5410729"/>
            <a:ext cx="4022018" cy="304271"/>
          </a:xfrm>
          <a:prstGeom prst="rect">
            <a:avLst/>
          </a:prstGeom>
        </p:spPr>
        <p:txBody>
          <a:bodyPr lIns="0" anchor="ctr" anchorCtr="0"/>
          <a:lstStyle>
            <a:defPPr>
              <a:defRPr lang="en-US"/>
            </a:defPPr>
            <a:lvl1pPr marL="0" algn="ctr" defTabSz="4572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de-DE" b="1"/>
              <a:t>Enni-Unternehmensgruppe </a:t>
            </a:r>
            <a:r>
              <a:rPr lang="de-DE"/>
              <a:t>| Unternehmenspräsentation</a:t>
            </a:r>
            <a:endParaRPr lang="de-DE" dirty="0"/>
          </a:p>
        </p:txBody>
      </p:sp>
      <p:sp>
        <p:nvSpPr>
          <p:cNvPr id="37" name="Foliennummernplatzhalter 18">
            <a:extLst>
              <a:ext uri="{FF2B5EF4-FFF2-40B4-BE49-F238E27FC236}">
                <a16:creationId xmlns:a16="http://schemas.microsoft.com/office/drawing/2014/main" id="{80633FC9-EBDE-0B4A-A148-455F1DDCE48A}"/>
              </a:ext>
            </a:extLst>
          </p:cNvPr>
          <p:cNvSpPr txBox="1">
            <a:spLocks/>
          </p:cNvSpPr>
          <p:nvPr/>
        </p:nvSpPr>
        <p:spPr>
          <a:xfrm>
            <a:off x="6567509" y="5410729"/>
            <a:ext cx="2215688" cy="304271"/>
          </a:xfrm>
          <a:prstGeom prst="rect">
            <a:avLst/>
          </a:prstGeom>
        </p:spPr>
        <p:txBody>
          <a:bodyPr vert="horz" lIns="91440" tIns="45720" rIns="0" bIns="45720" rtlCol="0" anchor="ctr"/>
          <a:lstStyle>
            <a:defPPr>
              <a:defRPr lang="en-US"/>
            </a:defPPr>
            <a:lvl1pPr marL="0" algn="r" defTabSz="4572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5607CED-D545-0D4C-A214-D96E27090DB2}" type="slidenum">
              <a:rPr lang="de-DE" smtClean="0"/>
              <a:pPr/>
              <a:t>17</a:t>
            </a:fld>
            <a:endParaRPr lang="de-DE" dirty="0"/>
          </a:p>
        </p:txBody>
      </p:sp>
      <p:sp>
        <p:nvSpPr>
          <p:cNvPr id="41" name="AutoShape 72">
            <a:extLst>
              <a:ext uri="{FF2B5EF4-FFF2-40B4-BE49-F238E27FC236}">
                <a16:creationId xmlns:a16="http://schemas.microsoft.com/office/drawing/2014/main" id="{C83AA719-8559-A743-AEDF-011A831764DD}"/>
              </a:ext>
            </a:extLst>
          </p:cNvPr>
          <p:cNvSpPr>
            <a:spLocks noChangeArrowheads="1"/>
          </p:cNvSpPr>
          <p:nvPr/>
        </p:nvSpPr>
        <p:spPr bwMode="auto">
          <a:xfrm>
            <a:off x="5498968" y="3310473"/>
            <a:ext cx="220927" cy="220927"/>
          </a:xfrm>
          <a:prstGeom prst="rightArrow">
            <a:avLst/>
          </a:prstGeom>
          <a:solidFill>
            <a:schemeClr val="bg2"/>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sz="1500"/>
          </a:p>
        </p:txBody>
      </p:sp>
      <p:sp>
        <p:nvSpPr>
          <p:cNvPr id="42" name="Text Box 20">
            <a:extLst>
              <a:ext uri="{FF2B5EF4-FFF2-40B4-BE49-F238E27FC236}">
                <a16:creationId xmlns:a16="http://schemas.microsoft.com/office/drawing/2014/main" id="{23D39CB4-D223-5242-92F1-B222DB5B9594}"/>
              </a:ext>
            </a:extLst>
          </p:cNvPr>
          <p:cNvSpPr txBox="1">
            <a:spLocks noChangeArrowheads="1"/>
          </p:cNvSpPr>
          <p:nvPr/>
        </p:nvSpPr>
        <p:spPr bwMode="auto">
          <a:xfrm>
            <a:off x="1399645" y="1648054"/>
            <a:ext cx="1689365" cy="7136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rgbClr val="E6BD4D"/>
              </a:buClr>
              <a:buFont typeface="Arial" panose="020B0604020202020204" pitchFamily="34" charset="0"/>
              <a:buChar char="●"/>
              <a:defRPr sz="15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rgbClr val="E6BD4D"/>
              </a:buClr>
              <a:buFont typeface="Arial" panose="020B0604020202020204" pitchFamily="34" charset="0"/>
              <a:buChar char="●"/>
              <a:defRPr sz="15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rgbClr val="E6BD4D"/>
              </a:buClr>
              <a:buFont typeface="Arial" panose="020B0604020202020204" pitchFamily="34" charset="0"/>
              <a:buChar char="●"/>
              <a:defRPr sz="15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rgbClr val="E6BD4D"/>
              </a:buClr>
              <a:buFont typeface="Arial" panose="020B0604020202020204" pitchFamily="34" charset="0"/>
              <a:buChar char="●"/>
              <a:defRPr sz="15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rgbClr val="E6BD4D"/>
              </a:buClr>
              <a:buBlip>
                <a:blip r:embed="rId4"/>
              </a:buBlip>
              <a:defRPr sz="15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rgbClr val="E6BD4D"/>
              </a:buClr>
              <a:buBlip>
                <a:blip r:embed="rId4"/>
              </a:buBlip>
              <a:defRPr sz="15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rgbClr val="E6BD4D"/>
              </a:buClr>
              <a:buBlip>
                <a:blip r:embed="rId4"/>
              </a:buBlip>
              <a:defRPr sz="15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rgbClr val="E6BD4D"/>
              </a:buClr>
              <a:buBlip>
                <a:blip r:embed="rId4"/>
              </a:buBlip>
              <a:defRPr sz="15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rgbClr val="E6BD4D"/>
              </a:buClr>
              <a:buBlip>
                <a:blip r:embed="rId4"/>
              </a:buBlip>
              <a:defRPr sz="1500">
                <a:solidFill>
                  <a:schemeClr val="tx1"/>
                </a:solidFill>
                <a:latin typeface="Arial" panose="020B0604020202020204" pitchFamily="34" charset="0"/>
                <a:ea typeface="MS PGothic" panose="020B0600070205080204" pitchFamily="34" charset="-128"/>
              </a:defRPr>
            </a:lvl9pPr>
          </a:lstStyle>
          <a:p>
            <a:pPr algn="ctr">
              <a:lnSpc>
                <a:spcPct val="95000"/>
              </a:lnSpc>
              <a:spcBef>
                <a:spcPct val="0"/>
              </a:spcBef>
              <a:buClrTx/>
              <a:buFontTx/>
              <a:buNone/>
            </a:pPr>
            <a:r>
              <a:rPr lang="de-DE" altLang="de-DE" sz="1250" b="1" dirty="0"/>
              <a:t> </a:t>
            </a:r>
          </a:p>
          <a:p>
            <a:pPr algn="ctr">
              <a:lnSpc>
                <a:spcPct val="95000"/>
              </a:lnSpc>
              <a:spcBef>
                <a:spcPct val="0"/>
              </a:spcBef>
              <a:buClrTx/>
              <a:buFontTx/>
              <a:buNone/>
            </a:pPr>
            <a:r>
              <a:rPr lang="de-DE" altLang="de-DE" sz="1000" dirty="0" err="1"/>
              <a:t>Enni</a:t>
            </a:r>
            <a:endParaRPr lang="de-DE" altLang="de-DE" sz="1000" dirty="0"/>
          </a:p>
          <a:p>
            <a:pPr algn="ctr">
              <a:lnSpc>
                <a:spcPct val="95000"/>
              </a:lnSpc>
              <a:spcBef>
                <a:spcPct val="0"/>
              </a:spcBef>
              <a:buClrTx/>
              <a:buFontTx/>
              <a:buNone/>
            </a:pPr>
            <a:r>
              <a:rPr lang="de-DE" altLang="de-DE" sz="1000" dirty="0"/>
              <a:t>Strombezugsportfolio </a:t>
            </a:r>
            <a:br>
              <a:rPr lang="de-DE" altLang="de-DE" sz="1000" dirty="0"/>
            </a:br>
            <a:r>
              <a:rPr lang="de-DE" altLang="de-DE" sz="1000" dirty="0"/>
              <a:t>bis 2005</a:t>
            </a:r>
          </a:p>
        </p:txBody>
      </p:sp>
      <p:sp>
        <p:nvSpPr>
          <p:cNvPr id="44" name="Text Box 34">
            <a:extLst>
              <a:ext uri="{FF2B5EF4-FFF2-40B4-BE49-F238E27FC236}">
                <a16:creationId xmlns:a16="http://schemas.microsoft.com/office/drawing/2014/main" id="{98DA43AC-E098-044B-9CD0-5E86AEC094E3}"/>
              </a:ext>
            </a:extLst>
          </p:cNvPr>
          <p:cNvSpPr txBox="1">
            <a:spLocks noChangeArrowheads="1"/>
          </p:cNvSpPr>
          <p:nvPr/>
        </p:nvSpPr>
        <p:spPr bwMode="auto">
          <a:xfrm>
            <a:off x="6313233" y="3907027"/>
            <a:ext cx="716473"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rgbClr val="E6BD4D"/>
              </a:buClr>
              <a:buFont typeface="Arial" panose="020B0604020202020204" pitchFamily="34" charset="0"/>
              <a:buChar char="●"/>
              <a:defRPr sz="15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rgbClr val="E6BD4D"/>
              </a:buClr>
              <a:buFont typeface="Arial" panose="020B0604020202020204" pitchFamily="34" charset="0"/>
              <a:buChar char="●"/>
              <a:defRPr sz="15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rgbClr val="E6BD4D"/>
              </a:buClr>
              <a:buFont typeface="Arial" panose="020B0604020202020204" pitchFamily="34" charset="0"/>
              <a:buChar char="●"/>
              <a:defRPr sz="15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rgbClr val="E6BD4D"/>
              </a:buClr>
              <a:buFont typeface="Arial" panose="020B0604020202020204" pitchFamily="34" charset="0"/>
              <a:buChar char="●"/>
              <a:defRPr sz="15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rgbClr val="E6BD4D"/>
              </a:buClr>
              <a:buBlip>
                <a:blip r:embed="rId4"/>
              </a:buBlip>
              <a:defRPr sz="15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rgbClr val="E6BD4D"/>
              </a:buClr>
              <a:buBlip>
                <a:blip r:embed="rId4"/>
              </a:buBlip>
              <a:defRPr sz="15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rgbClr val="E6BD4D"/>
              </a:buClr>
              <a:buBlip>
                <a:blip r:embed="rId4"/>
              </a:buBlip>
              <a:defRPr sz="15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rgbClr val="E6BD4D"/>
              </a:buClr>
              <a:buBlip>
                <a:blip r:embed="rId4"/>
              </a:buBlip>
              <a:defRPr sz="15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rgbClr val="E6BD4D"/>
              </a:buClr>
              <a:buBlip>
                <a:blip r:embed="rId4"/>
              </a:buBlip>
              <a:defRPr sz="1500">
                <a:solidFill>
                  <a:schemeClr val="tx1"/>
                </a:solidFill>
                <a:latin typeface="Arial" panose="020B0604020202020204" pitchFamily="34" charset="0"/>
                <a:ea typeface="MS PGothic" panose="020B0600070205080204" pitchFamily="34" charset="-128"/>
              </a:defRPr>
            </a:lvl9pPr>
          </a:lstStyle>
          <a:p>
            <a:pPr algn="ctr">
              <a:spcBef>
                <a:spcPct val="50000"/>
              </a:spcBef>
              <a:buClrTx/>
              <a:buFontTx/>
              <a:buNone/>
            </a:pPr>
            <a:r>
              <a:rPr lang="de-DE" altLang="de-DE" sz="800" dirty="0"/>
              <a:t>Erzeugung Erdgas</a:t>
            </a:r>
          </a:p>
        </p:txBody>
      </p:sp>
      <p:sp>
        <p:nvSpPr>
          <p:cNvPr id="45" name="Text Box 35">
            <a:extLst>
              <a:ext uri="{FF2B5EF4-FFF2-40B4-BE49-F238E27FC236}">
                <a16:creationId xmlns:a16="http://schemas.microsoft.com/office/drawing/2014/main" id="{35A8D9AB-BBCD-8742-B65E-0B0134B38FE8}"/>
              </a:ext>
            </a:extLst>
          </p:cNvPr>
          <p:cNvSpPr txBox="1">
            <a:spLocks noChangeArrowheads="1"/>
          </p:cNvSpPr>
          <p:nvPr/>
        </p:nvSpPr>
        <p:spPr bwMode="auto">
          <a:xfrm>
            <a:off x="5925506" y="3061058"/>
            <a:ext cx="77545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rgbClr val="E6BD4D"/>
              </a:buClr>
              <a:buFont typeface="Arial" panose="020B0604020202020204" pitchFamily="34" charset="0"/>
              <a:buChar char="●"/>
              <a:defRPr sz="15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rgbClr val="E6BD4D"/>
              </a:buClr>
              <a:buFont typeface="Arial" panose="020B0604020202020204" pitchFamily="34" charset="0"/>
              <a:buChar char="●"/>
              <a:defRPr sz="15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rgbClr val="E6BD4D"/>
              </a:buClr>
              <a:buFont typeface="Arial" panose="020B0604020202020204" pitchFamily="34" charset="0"/>
              <a:buChar char="●"/>
              <a:defRPr sz="15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rgbClr val="E6BD4D"/>
              </a:buClr>
              <a:buFont typeface="Arial" panose="020B0604020202020204" pitchFamily="34" charset="0"/>
              <a:buChar char="●"/>
              <a:defRPr sz="15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rgbClr val="E6BD4D"/>
              </a:buClr>
              <a:buBlip>
                <a:blip r:embed="rId4"/>
              </a:buBlip>
              <a:defRPr sz="15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rgbClr val="E6BD4D"/>
              </a:buClr>
              <a:buBlip>
                <a:blip r:embed="rId4"/>
              </a:buBlip>
              <a:defRPr sz="15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rgbClr val="E6BD4D"/>
              </a:buClr>
              <a:buBlip>
                <a:blip r:embed="rId4"/>
              </a:buBlip>
              <a:defRPr sz="15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rgbClr val="E6BD4D"/>
              </a:buClr>
              <a:buBlip>
                <a:blip r:embed="rId4"/>
              </a:buBlip>
              <a:defRPr sz="15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rgbClr val="E6BD4D"/>
              </a:buClr>
              <a:buBlip>
                <a:blip r:embed="rId4"/>
              </a:buBlip>
              <a:defRPr sz="1500">
                <a:solidFill>
                  <a:schemeClr val="tx1"/>
                </a:solidFill>
                <a:latin typeface="Arial" panose="020B0604020202020204" pitchFamily="34" charset="0"/>
                <a:ea typeface="MS PGothic" panose="020B0600070205080204" pitchFamily="34" charset="-128"/>
              </a:defRPr>
            </a:lvl9pPr>
          </a:lstStyle>
          <a:p>
            <a:pPr algn="ctr">
              <a:spcBef>
                <a:spcPct val="50000"/>
              </a:spcBef>
              <a:buClrTx/>
              <a:buFontTx/>
              <a:buNone/>
            </a:pPr>
            <a:r>
              <a:rPr lang="de-DE" altLang="de-DE" sz="800" dirty="0">
                <a:solidFill>
                  <a:schemeClr val="bg1"/>
                </a:solidFill>
              </a:rPr>
              <a:t>Erzeugung Erneuerbare Energien</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70" name="Inhaltsplatzhalter 3">
            <a:extLst>
              <a:ext uri="{FF2B5EF4-FFF2-40B4-BE49-F238E27FC236}">
                <a16:creationId xmlns:a16="http://schemas.microsoft.com/office/drawing/2014/main" id="{B7031B36-8E28-7247-9828-C24FC4161F84}"/>
              </a:ext>
            </a:extLst>
          </p:cNvPr>
          <p:cNvSpPr txBox="1">
            <a:spLocks/>
          </p:cNvSpPr>
          <p:nvPr/>
        </p:nvSpPr>
        <p:spPr>
          <a:xfrm>
            <a:off x="358774" y="144000"/>
            <a:ext cx="2960050" cy="1226943"/>
          </a:xfrm>
          <a:prstGeom prst="rect">
            <a:avLst/>
          </a:prstGeom>
        </p:spPr>
        <p:txBody>
          <a:bodyPr lIns="0" tIns="0" rIns="0" bIns="0">
            <a:noAutofit/>
          </a:bodyPr>
          <a:lstStyle>
            <a:lvl1pPr marL="0" indent="0" algn="l" defTabSz="685800" rtl="0" eaLnBrk="1" latinLnBrk="0" hangingPunct="1">
              <a:lnSpc>
                <a:spcPct val="90000"/>
              </a:lnSpc>
              <a:spcBef>
                <a:spcPts val="750"/>
              </a:spcBef>
              <a:buFont typeface="Arial" panose="020B0604020202020204" pitchFamily="34" charset="0"/>
              <a:buNone/>
              <a:defRPr sz="2400" b="1"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100000"/>
              </a:lnSpc>
              <a:spcBef>
                <a:spcPts val="0"/>
              </a:spcBef>
            </a:pPr>
            <a:r>
              <a:rPr lang="de-DE" sz="1200" b="0" dirty="0"/>
              <a:t>ENNI Energie &amp; Umwelt Niederrhein GmbH</a:t>
            </a:r>
            <a:br>
              <a:rPr lang="de-DE" dirty="0"/>
            </a:br>
            <a:r>
              <a:rPr lang="de-DE" dirty="0"/>
              <a:t>Ein aktiver Teil der Energiewende</a:t>
            </a:r>
            <a:endParaRPr lang="de-DE" sz="2800" dirty="0"/>
          </a:p>
          <a:p>
            <a:pPr>
              <a:lnSpc>
                <a:spcPts val="3000"/>
              </a:lnSpc>
              <a:spcBef>
                <a:spcPts val="0"/>
              </a:spcBef>
            </a:pPr>
            <a:endParaRPr lang="de-DE" sz="2800" dirty="0"/>
          </a:p>
        </p:txBody>
      </p:sp>
      <p:pic>
        <p:nvPicPr>
          <p:cNvPr id="29" name="Grafik 28">
            <a:extLst>
              <a:ext uri="{FF2B5EF4-FFF2-40B4-BE49-F238E27FC236}">
                <a16:creationId xmlns:a16="http://schemas.microsoft.com/office/drawing/2014/main" id="{95CACF0B-08DF-5440-B5C1-73B2D7B5514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933828" y="285618"/>
            <a:ext cx="792552" cy="243383"/>
          </a:xfrm>
          <a:prstGeom prst="rect">
            <a:avLst/>
          </a:prstGeom>
        </p:spPr>
      </p:pic>
      <p:sp>
        <p:nvSpPr>
          <p:cNvPr id="19" name="Footer Placeholder 4">
            <a:extLst>
              <a:ext uri="{FF2B5EF4-FFF2-40B4-BE49-F238E27FC236}">
                <a16:creationId xmlns:a16="http://schemas.microsoft.com/office/drawing/2014/main" id="{6889E7BA-7D70-B241-948F-CBA12FB01C4E}"/>
              </a:ext>
            </a:extLst>
          </p:cNvPr>
          <p:cNvSpPr>
            <a:spLocks noGrp="1"/>
          </p:cNvSpPr>
          <p:nvPr>
            <p:ph type="ftr" sz="quarter" idx="3"/>
          </p:nvPr>
        </p:nvSpPr>
        <p:spPr>
          <a:xfrm>
            <a:off x="356474" y="5410729"/>
            <a:ext cx="4022018" cy="304271"/>
          </a:xfrm>
          <a:prstGeom prst="rect">
            <a:avLst/>
          </a:prstGeom>
        </p:spPr>
        <p:txBody>
          <a:bodyPr lIns="0" anchor="ctr" anchorCtr="0"/>
          <a:lstStyle>
            <a:lvl1pPr algn="ctr">
              <a:defRPr sz="800">
                <a:solidFill>
                  <a:schemeClr val="tx1"/>
                </a:solidFill>
                <a:latin typeface="Arial" panose="020B0604020202020204" pitchFamily="34" charset="0"/>
                <a:cs typeface="Arial" panose="020B0604020202020204" pitchFamily="34" charset="0"/>
              </a:defRPr>
            </a:lvl1pPr>
          </a:lstStyle>
          <a:p>
            <a:pPr algn="l"/>
            <a:r>
              <a:rPr lang="de-DE" b="1" dirty="0" err="1"/>
              <a:t>Enni</a:t>
            </a:r>
            <a:r>
              <a:rPr lang="de-DE" b="1" dirty="0"/>
              <a:t>-Unternehmensgruppe </a:t>
            </a:r>
            <a:r>
              <a:rPr lang="de-DE" dirty="0"/>
              <a:t>| Unternehmenspräsentation</a:t>
            </a:r>
          </a:p>
        </p:txBody>
      </p:sp>
      <p:sp>
        <p:nvSpPr>
          <p:cNvPr id="24" name="Foliennummernplatzhalter 18">
            <a:extLst>
              <a:ext uri="{FF2B5EF4-FFF2-40B4-BE49-F238E27FC236}">
                <a16:creationId xmlns:a16="http://schemas.microsoft.com/office/drawing/2014/main" id="{6C20EE8C-E242-6847-8176-562AE6EC8B8C}"/>
              </a:ext>
            </a:extLst>
          </p:cNvPr>
          <p:cNvSpPr txBox="1">
            <a:spLocks/>
          </p:cNvSpPr>
          <p:nvPr/>
        </p:nvSpPr>
        <p:spPr>
          <a:xfrm>
            <a:off x="6567509" y="5410729"/>
            <a:ext cx="2215688" cy="304271"/>
          </a:xfrm>
          <a:prstGeom prst="rect">
            <a:avLst/>
          </a:prstGeom>
        </p:spPr>
        <p:txBody>
          <a:bodyPr vert="horz" lIns="91440" tIns="45720" rIns="0" bIns="45720" rtlCol="0" anchor="ctr"/>
          <a:lstStyle>
            <a:defPPr>
              <a:defRPr lang="en-US"/>
            </a:defPPr>
            <a:lvl1pPr marL="0" algn="r" defTabSz="4572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5607CED-D545-0D4C-A214-D96E27090DB2}" type="slidenum">
              <a:rPr lang="de-DE" smtClean="0"/>
              <a:pPr/>
              <a:t>18</a:t>
            </a:fld>
            <a:endParaRPr lang="de-DE" dirty="0"/>
          </a:p>
        </p:txBody>
      </p:sp>
      <p:grpSp>
        <p:nvGrpSpPr>
          <p:cNvPr id="3" name="Gruppieren 2">
            <a:extLst>
              <a:ext uri="{FF2B5EF4-FFF2-40B4-BE49-F238E27FC236}">
                <a16:creationId xmlns:a16="http://schemas.microsoft.com/office/drawing/2014/main" id="{E14F1B7F-1D2F-7EAB-85D5-B82C77C9584F}"/>
              </a:ext>
            </a:extLst>
          </p:cNvPr>
          <p:cNvGrpSpPr/>
          <p:nvPr/>
        </p:nvGrpSpPr>
        <p:grpSpPr>
          <a:xfrm>
            <a:off x="358426" y="1730856"/>
            <a:ext cx="1371037" cy="556012"/>
            <a:chOff x="328328" y="1730856"/>
            <a:chExt cx="1371037" cy="556012"/>
          </a:xfrm>
        </p:grpSpPr>
        <p:sp>
          <p:nvSpPr>
            <p:cNvPr id="180" name="Oval 179">
              <a:extLst>
                <a:ext uri="{FF2B5EF4-FFF2-40B4-BE49-F238E27FC236}">
                  <a16:creationId xmlns:a16="http://schemas.microsoft.com/office/drawing/2014/main" id="{A39C537E-6B34-9E43-B821-50F1E094121F}"/>
                </a:ext>
              </a:extLst>
            </p:cNvPr>
            <p:cNvSpPr/>
            <p:nvPr/>
          </p:nvSpPr>
          <p:spPr>
            <a:xfrm>
              <a:off x="328328" y="1759465"/>
              <a:ext cx="180000" cy="180000"/>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96C8F0"/>
                </a:solidFill>
              </a:endParaRPr>
            </a:p>
          </p:txBody>
        </p:sp>
        <p:grpSp>
          <p:nvGrpSpPr>
            <p:cNvPr id="202" name="Gruppieren 201">
              <a:extLst>
                <a:ext uri="{FF2B5EF4-FFF2-40B4-BE49-F238E27FC236}">
                  <a16:creationId xmlns:a16="http://schemas.microsoft.com/office/drawing/2014/main" id="{FBC37796-276B-C940-88BF-F3D43FDC18D9}"/>
                </a:ext>
              </a:extLst>
            </p:cNvPr>
            <p:cNvGrpSpPr/>
            <p:nvPr/>
          </p:nvGrpSpPr>
          <p:grpSpPr>
            <a:xfrm>
              <a:off x="330277" y="2023616"/>
              <a:ext cx="180458" cy="180458"/>
              <a:chOff x="319527" y="2083177"/>
              <a:chExt cx="180458" cy="180458"/>
            </a:xfrm>
          </p:grpSpPr>
          <p:sp>
            <p:nvSpPr>
              <p:cNvPr id="178" name="Oval 177">
                <a:extLst>
                  <a:ext uri="{FF2B5EF4-FFF2-40B4-BE49-F238E27FC236}">
                    <a16:creationId xmlns:a16="http://schemas.microsoft.com/office/drawing/2014/main" id="{9D680815-AC48-3B4A-9A25-028C413F7DF4}"/>
                  </a:ext>
                </a:extLst>
              </p:cNvPr>
              <p:cNvSpPr/>
              <p:nvPr/>
            </p:nvSpPr>
            <p:spPr>
              <a:xfrm>
                <a:off x="319527" y="2083177"/>
                <a:ext cx="180458" cy="180458"/>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96C8F0"/>
                  </a:solidFill>
                </a:endParaRPr>
              </a:p>
            </p:txBody>
          </p:sp>
          <p:grpSp>
            <p:nvGrpSpPr>
              <p:cNvPr id="201" name="Gruppieren 200">
                <a:extLst>
                  <a:ext uri="{FF2B5EF4-FFF2-40B4-BE49-F238E27FC236}">
                    <a16:creationId xmlns:a16="http://schemas.microsoft.com/office/drawing/2014/main" id="{171E85D9-79D9-D643-8C29-20660F7DCC1C}"/>
                  </a:ext>
                </a:extLst>
              </p:cNvPr>
              <p:cNvGrpSpPr/>
              <p:nvPr/>
            </p:nvGrpSpPr>
            <p:grpSpPr>
              <a:xfrm>
                <a:off x="322702" y="2086352"/>
                <a:ext cx="173564" cy="173089"/>
                <a:chOff x="322702" y="2086352"/>
                <a:chExt cx="173564" cy="173089"/>
              </a:xfrm>
            </p:grpSpPr>
            <p:cxnSp>
              <p:nvCxnSpPr>
                <p:cNvPr id="187" name="Gerade Verbindung 186">
                  <a:extLst>
                    <a:ext uri="{FF2B5EF4-FFF2-40B4-BE49-F238E27FC236}">
                      <a16:creationId xmlns:a16="http://schemas.microsoft.com/office/drawing/2014/main" id="{9033892D-01E1-2A45-8943-5B39BC03B737}"/>
                    </a:ext>
                  </a:extLst>
                </p:cNvPr>
                <p:cNvCxnSpPr>
                  <a:cxnSpLocks/>
                </p:cNvCxnSpPr>
                <p:nvPr/>
              </p:nvCxnSpPr>
              <p:spPr>
                <a:xfrm flipV="1">
                  <a:off x="322702" y="2086352"/>
                  <a:ext cx="90229" cy="90229"/>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5" name="Gerade Verbindung 194">
                  <a:extLst>
                    <a:ext uri="{FF2B5EF4-FFF2-40B4-BE49-F238E27FC236}">
                      <a16:creationId xmlns:a16="http://schemas.microsoft.com/office/drawing/2014/main" id="{06747EA4-9D56-7242-9B52-DF5780358E75}"/>
                    </a:ext>
                  </a:extLst>
                </p:cNvPr>
                <p:cNvCxnSpPr>
                  <a:cxnSpLocks/>
                  <a:stCxn id="178" idx="3"/>
                  <a:endCxn id="178" idx="7"/>
                </p:cNvCxnSpPr>
                <p:nvPr/>
              </p:nvCxnSpPr>
              <p:spPr>
                <a:xfrm flipV="1">
                  <a:off x="345954" y="2109604"/>
                  <a:ext cx="127604" cy="127604"/>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8" name="Gerade Verbindung 197">
                  <a:extLst>
                    <a:ext uri="{FF2B5EF4-FFF2-40B4-BE49-F238E27FC236}">
                      <a16:creationId xmlns:a16="http://schemas.microsoft.com/office/drawing/2014/main" id="{02E8B44C-D802-024E-96E6-F7930FC6169E}"/>
                    </a:ext>
                  </a:extLst>
                </p:cNvPr>
                <p:cNvCxnSpPr>
                  <a:cxnSpLocks/>
                </p:cNvCxnSpPr>
                <p:nvPr/>
              </p:nvCxnSpPr>
              <p:spPr>
                <a:xfrm flipV="1">
                  <a:off x="406037" y="2169212"/>
                  <a:ext cx="90229" cy="90229"/>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203" name="Textfeld 202">
              <a:extLst>
                <a:ext uri="{FF2B5EF4-FFF2-40B4-BE49-F238E27FC236}">
                  <a16:creationId xmlns:a16="http://schemas.microsoft.com/office/drawing/2014/main" id="{76A981DA-C09E-D041-B7E0-AB0B1D27DE1D}"/>
                </a:ext>
              </a:extLst>
            </p:cNvPr>
            <p:cNvSpPr txBox="1"/>
            <p:nvPr/>
          </p:nvSpPr>
          <p:spPr>
            <a:xfrm>
              <a:off x="491047" y="1730856"/>
              <a:ext cx="1199821" cy="231089"/>
            </a:xfrm>
            <a:prstGeom prst="rect">
              <a:avLst/>
            </a:prstGeom>
            <a:noFill/>
          </p:spPr>
          <p:txBody>
            <a:bodyPr wrap="square" rtlCol="0">
              <a:spAutoFit/>
            </a:bodyPr>
            <a:lstStyle/>
            <a:p>
              <a:pPr>
                <a:lnSpc>
                  <a:spcPct val="125000"/>
                </a:lnSpc>
              </a:pPr>
              <a:r>
                <a:rPr lang="de-DE" sz="800" dirty="0"/>
                <a:t>Netzgebiet Moers</a:t>
              </a:r>
            </a:p>
          </p:txBody>
        </p:sp>
        <p:sp>
          <p:nvSpPr>
            <p:cNvPr id="205" name="Textfeld 204">
              <a:extLst>
                <a:ext uri="{FF2B5EF4-FFF2-40B4-BE49-F238E27FC236}">
                  <a16:creationId xmlns:a16="http://schemas.microsoft.com/office/drawing/2014/main" id="{9F6BE8F7-6747-204C-90D1-7993AB5DDFBC}"/>
                </a:ext>
              </a:extLst>
            </p:cNvPr>
            <p:cNvSpPr txBox="1"/>
            <p:nvPr/>
          </p:nvSpPr>
          <p:spPr>
            <a:xfrm>
              <a:off x="499544" y="1948314"/>
              <a:ext cx="1199821" cy="338554"/>
            </a:xfrm>
            <a:prstGeom prst="rect">
              <a:avLst/>
            </a:prstGeom>
            <a:noFill/>
          </p:spPr>
          <p:txBody>
            <a:bodyPr wrap="square" rtlCol="0">
              <a:spAutoFit/>
            </a:bodyPr>
            <a:lstStyle/>
            <a:p>
              <a:r>
                <a:rPr lang="de-DE" sz="800" dirty="0"/>
                <a:t>Netzgebiet Neukirchen-Vluyn</a:t>
              </a:r>
            </a:p>
          </p:txBody>
        </p:sp>
      </p:grpSp>
      <p:grpSp>
        <p:nvGrpSpPr>
          <p:cNvPr id="88" name="Gruppieren 87">
            <a:extLst>
              <a:ext uri="{FF2B5EF4-FFF2-40B4-BE49-F238E27FC236}">
                <a16:creationId xmlns:a16="http://schemas.microsoft.com/office/drawing/2014/main" id="{9AF12EAD-7760-4F5D-811B-E7F6AEC35BD9}"/>
              </a:ext>
            </a:extLst>
          </p:cNvPr>
          <p:cNvGrpSpPr/>
          <p:nvPr/>
        </p:nvGrpSpPr>
        <p:grpSpPr>
          <a:xfrm>
            <a:off x="327273" y="2497450"/>
            <a:ext cx="180000" cy="180000"/>
            <a:chOff x="327273" y="2497450"/>
            <a:chExt cx="180000" cy="180000"/>
          </a:xfrm>
        </p:grpSpPr>
        <p:sp>
          <p:nvSpPr>
            <p:cNvPr id="169" name="Oval 168">
              <a:extLst>
                <a:ext uri="{FF2B5EF4-FFF2-40B4-BE49-F238E27FC236}">
                  <a16:creationId xmlns:a16="http://schemas.microsoft.com/office/drawing/2014/main" id="{01F0F0AD-3E17-7841-870C-9D459E76336D}"/>
                </a:ext>
              </a:extLst>
            </p:cNvPr>
            <p:cNvSpPr/>
            <p:nvPr/>
          </p:nvSpPr>
          <p:spPr>
            <a:xfrm>
              <a:off x="327273" y="2497450"/>
              <a:ext cx="180000" cy="180000"/>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96C8F0"/>
                </a:solidFill>
              </a:endParaRPr>
            </a:p>
          </p:txBody>
        </p:sp>
        <p:pic>
          <p:nvPicPr>
            <p:cNvPr id="170" name="Grafik 169">
              <a:extLst>
                <a:ext uri="{FF2B5EF4-FFF2-40B4-BE49-F238E27FC236}">
                  <a16:creationId xmlns:a16="http://schemas.microsoft.com/office/drawing/2014/main" id="{D110604A-425D-9D43-BBEA-00F0F4271826}"/>
                </a:ext>
              </a:extLst>
            </p:cNvPr>
            <p:cNvPicPr>
              <a:picLocks noChangeAspect="1"/>
            </p:cNvPicPr>
            <p:nvPr/>
          </p:nvPicPr>
          <p:blipFill>
            <a:blip r:embed="rId4"/>
            <a:stretch>
              <a:fillRect/>
            </a:stretch>
          </p:blipFill>
          <p:spPr>
            <a:xfrm>
              <a:off x="355826" y="2524441"/>
              <a:ext cx="126018" cy="126018"/>
            </a:xfrm>
            <a:prstGeom prst="rect">
              <a:avLst/>
            </a:prstGeom>
          </p:spPr>
        </p:pic>
      </p:grpSp>
      <p:grpSp>
        <p:nvGrpSpPr>
          <p:cNvPr id="171" name="Gruppieren 170">
            <a:extLst>
              <a:ext uri="{FF2B5EF4-FFF2-40B4-BE49-F238E27FC236}">
                <a16:creationId xmlns:a16="http://schemas.microsoft.com/office/drawing/2014/main" id="{E6CAE7CB-92E4-634E-86F9-B96A4E92E477}"/>
              </a:ext>
            </a:extLst>
          </p:cNvPr>
          <p:cNvGrpSpPr/>
          <p:nvPr/>
        </p:nvGrpSpPr>
        <p:grpSpPr>
          <a:xfrm>
            <a:off x="327277" y="2761601"/>
            <a:ext cx="180000" cy="180000"/>
            <a:chOff x="3661621" y="2516488"/>
            <a:chExt cx="218230" cy="218230"/>
          </a:xfrm>
        </p:grpSpPr>
        <p:sp>
          <p:nvSpPr>
            <p:cNvPr id="172" name="Oval 171">
              <a:extLst>
                <a:ext uri="{FF2B5EF4-FFF2-40B4-BE49-F238E27FC236}">
                  <a16:creationId xmlns:a16="http://schemas.microsoft.com/office/drawing/2014/main" id="{A690AD74-0654-B14E-B02B-739B80986678}"/>
                </a:ext>
              </a:extLst>
            </p:cNvPr>
            <p:cNvSpPr/>
            <p:nvPr/>
          </p:nvSpPr>
          <p:spPr>
            <a:xfrm>
              <a:off x="3661621" y="2516488"/>
              <a:ext cx="218230" cy="218230"/>
            </a:xfrm>
            <a:prstGeom prst="ellipse">
              <a:avLst/>
            </a:prstGeom>
            <a:solidFill>
              <a:srgbClr val="0A3264"/>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96C8F0"/>
                </a:solidFill>
              </a:endParaRPr>
            </a:p>
          </p:txBody>
        </p:sp>
        <p:pic>
          <p:nvPicPr>
            <p:cNvPr id="173" name="Grafik 172">
              <a:extLst>
                <a:ext uri="{FF2B5EF4-FFF2-40B4-BE49-F238E27FC236}">
                  <a16:creationId xmlns:a16="http://schemas.microsoft.com/office/drawing/2014/main" id="{EA79D10A-2D36-8748-91AD-18295D66482A}"/>
                </a:ext>
              </a:extLst>
            </p:cNvPr>
            <p:cNvPicPr>
              <a:picLocks noChangeAspect="1"/>
            </p:cNvPicPr>
            <p:nvPr/>
          </p:nvPicPr>
          <p:blipFill>
            <a:blip r:embed="rId5"/>
            <a:stretch>
              <a:fillRect/>
            </a:stretch>
          </p:blipFill>
          <p:spPr>
            <a:xfrm>
              <a:off x="3706532" y="2544649"/>
              <a:ext cx="128408" cy="161907"/>
            </a:xfrm>
            <a:prstGeom prst="rect">
              <a:avLst/>
            </a:prstGeom>
          </p:spPr>
        </p:pic>
      </p:grpSp>
      <p:grpSp>
        <p:nvGrpSpPr>
          <p:cNvPr id="174" name="Gruppieren 173">
            <a:extLst>
              <a:ext uri="{FF2B5EF4-FFF2-40B4-BE49-F238E27FC236}">
                <a16:creationId xmlns:a16="http://schemas.microsoft.com/office/drawing/2014/main" id="{C4F6CFAC-3CE0-4D4D-9BEC-1C7467843280}"/>
              </a:ext>
            </a:extLst>
          </p:cNvPr>
          <p:cNvGrpSpPr/>
          <p:nvPr/>
        </p:nvGrpSpPr>
        <p:grpSpPr>
          <a:xfrm>
            <a:off x="331723" y="3025752"/>
            <a:ext cx="180000" cy="180000"/>
            <a:chOff x="3661621" y="2812333"/>
            <a:chExt cx="218230" cy="218230"/>
          </a:xfrm>
        </p:grpSpPr>
        <p:sp>
          <p:nvSpPr>
            <p:cNvPr id="175" name="Oval 174">
              <a:extLst>
                <a:ext uri="{FF2B5EF4-FFF2-40B4-BE49-F238E27FC236}">
                  <a16:creationId xmlns:a16="http://schemas.microsoft.com/office/drawing/2014/main" id="{7DEEC256-CD38-8A4D-A9F2-19D0842632E0}"/>
                </a:ext>
              </a:extLst>
            </p:cNvPr>
            <p:cNvSpPr/>
            <p:nvPr/>
          </p:nvSpPr>
          <p:spPr>
            <a:xfrm>
              <a:off x="3661621" y="2812333"/>
              <a:ext cx="218230" cy="218230"/>
            </a:xfrm>
            <a:prstGeom prst="ellipse">
              <a:avLst/>
            </a:prstGeom>
            <a:solidFill>
              <a:srgbClr val="C85A28"/>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96C8F0"/>
                </a:solidFill>
              </a:endParaRPr>
            </a:p>
          </p:txBody>
        </p:sp>
        <p:pic>
          <p:nvPicPr>
            <p:cNvPr id="176" name="Grafik 175">
              <a:extLst>
                <a:ext uri="{FF2B5EF4-FFF2-40B4-BE49-F238E27FC236}">
                  <a16:creationId xmlns:a16="http://schemas.microsoft.com/office/drawing/2014/main" id="{031BE2BA-D60F-2844-A5B1-74AA25BB07D7}"/>
                </a:ext>
              </a:extLst>
            </p:cNvPr>
            <p:cNvPicPr>
              <a:picLocks noChangeAspect="1"/>
            </p:cNvPicPr>
            <p:nvPr/>
          </p:nvPicPr>
          <p:blipFill>
            <a:blip r:embed="rId6"/>
            <a:stretch>
              <a:fillRect/>
            </a:stretch>
          </p:blipFill>
          <p:spPr>
            <a:xfrm>
              <a:off x="3706532" y="2858340"/>
              <a:ext cx="131952" cy="126215"/>
            </a:xfrm>
            <a:prstGeom prst="rect">
              <a:avLst/>
            </a:prstGeom>
          </p:spPr>
        </p:pic>
      </p:grpSp>
      <p:sp>
        <p:nvSpPr>
          <p:cNvPr id="206" name="Textfeld 205">
            <a:extLst>
              <a:ext uri="{FF2B5EF4-FFF2-40B4-BE49-F238E27FC236}">
                <a16:creationId xmlns:a16="http://schemas.microsoft.com/office/drawing/2014/main" id="{16AC71FD-D2E1-0549-83BA-5461FB81D5B0}"/>
              </a:ext>
            </a:extLst>
          </p:cNvPr>
          <p:cNvSpPr txBox="1"/>
          <p:nvPr/>
        </p:nvSpPr>
        <p:spPr>
          <a:xfrm>
            <a:off x="491047" y="2458456"/>
            <a:ext cx="1199821" cy="231089"/>
          </a:xfrm>
          <a:prstGeom prst="rect">
            <a:avLst/>
          </a:prstGeom>
          <a:noFill/>
        </p:spPr>
        <p:txBody>
          <a:bodyPr wrap="square" rtlCol="0">
            <a:spAutoFit/>
          </a:bodyPr>
          <a:lstStyle/>
          <a:p>
            <a:pPr>
              <a:lnSpc>
                <a:spcPct val="125000"/>
              </a:lnSpc>
            </a:pPr>
            <a:r>
              <a:rPr lang="de-DE" sz="800" dirty="0"/>
              <a:t>Photovoltaikanlagen</a:t>
            </a:r>
          </a:p>
        </p:txBody>
      </p:sp>
      <p:sp>
        <p:nvSpPr>
          <p:cNvPr id="207" name="Textfeld 206">
            <a:extLst>
              <a:ext uri="{FF2B5EF4-FFF2-40B4-BE49-F238E27FC236}">
                <a16:creationId xmlns:a16="http://schemas.microsoft.com/office/drawing/2014/main" id="{545C8FEF-CCDF-6247-B69F-8ADD5530060E}"/>
              </a:ext>
            </a:extLst>
          </p:cNvPr>
          <p:cNvSpPr txBox="1"/>
          <p:nvPr/>
        </p:nvSpPr>
        <p:spPr>
          <a:xfrm>
            <a:off x="491047" y="2731085"/>
            <a:ext cx="1199821" cy="231089"/>
          </a:xfrm>
          <a:prstGeom prst="rect">
            <a:avLst/>
          </a:prstGeom>
          <a:noFill/>
        </p:spPr>
        <p:txBody>
          <a:bodyPr wrap="square" rtlCol="0">
            <a:spAutoFit/>
          </a:bodyPr>
          <a:lstStyle/>
          <a:p>
            <a:pPr>
              <a:lnSpc>
                <a:spcPct val="125000"/>
              </a:lnSpc>
            </a:pPr>
            <a:r>
              <a:rPr lang="de-DE" sz="800" dirty="0"/>
              <a:t>Windpark</a:t>
            </a:r>
          </a:p>
        </p:txBody>
      </p:sp>
      <p:sp>
        <p:nvSpPr>
          <p:cNvPr id="208" name="Textfeld 207">
            <a:extLst>
              <a:ext uri="{FF2B5EF4-FFF2-40B4-BE49-F238E27FC236}">
                <a16:creationId xmlns:a16="http://schemas.microsoft.com/office/drawing/2014/main" id="{EB82C7E4-2727-8E49-A374-AC0A6701E1F4}"/>
              </a:ext>
            </a:extLst>
          </p:cNvPr>
          <p:cNvSpPr txBox="1"/>
          <p:nvPr/>
        </p:nvSpPr>
        <p:spPr>
          <a:xfrm>
            <a:off x="491047" y="2995401"/>
            <a:ext cx="1199821" cy="231089"/>
          </a:xfrm>
          <a:prstGeom prst="rect">
            <a:avLst/>
          </a:prstGeom>
          <a:noFill/>
        </p:spPr>
        <p:txBody>
          <a:bodyPr wrap="square" rtlCol="0">
            <a:spAutoFit/>
          </a:bodyPr>
          <a:lstStyle/>
          <a:p>
            <a:pPr>
              <a:lnSpc>
                <a:spcPct val="125000"/>
              </a:lnSpc>
            </a:pPr>
            <a:r>
              <a:rPr lang="de-DE" sz="800" dirty="0"/>
              <a:t>Stromladesäule</a:t>
            </a:r>
          </a:p>
        </p:txBody>
      </p:sp>
      <p:grpSp>
        <p:nvGrpSpPr>
          <p:cNvPr id="219" name="Gruppieren 218">
            <a:extLst>
              <a:ext uri="{FF2B5EF4-FFF2-40B4-BE49-F238E27FC236}">
                <a16:creationId xmlns:a16="http://schemas.microsoft.com/office/drawing/2014/main" id="{2C155639-C96C-7F49-9D16-B251CA28DAA8}"/>
              </a:ext>
            </a:extLst>
          </p:cNvPr>
          <p:cNvGrpSpPr/>
          <p:nvPr/>
        </p:nvGrpSpPr>
        <p:grpSpPr>
          <a:xfrm>
            <a:off x="327276" y="3546148"/>
            <a:ext cx="180000" cy="180000"/>
            <a:chOff x="301304" y="3109736"/>
            <a:chExt cx="180000" cy="180000"/>
          </a:xfrm>
        </p:grpSpPr>
        <p:sp>
          <p:nvSpPr>
            <p:cNvPr id="211" name="Oval 210">
              <a:extLst>
                <a:ext uri="{FF2B5EF4-FFF2-40B4-BE49-F238E27FC236}">
                  <a16:creationId xmlns:a16="http://schemas.microsoft.com/office/drawing/2014/main" id="{93325305-95F8-7843-A654-6EDA3A109C02}"/>
                </a:ext>
              </a:extLst>
            </p:cNvPr>
            <p:cNvSpPr/>
            <p:nvPr/>
          </p:nvSpPr>
          <p:spPr>
            <a:xfrm>
              <a:off x="301304" y="3109736"/>
              <a:ext cx="180000" cy="180000"/>
            </a:xfrm>
            <a:prstGeom prst="ellipse">
              <a:avLst/>
            </a:prstGeom>
            <a:solidFill>
              <a:srgbClr val="96BE3C"/>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96C8F0"/>
                </a:solidFill>
              </a:endParaRPr>
            </a:p>
          </p:txBody>
        </p:sp>
        <p:pic>
          <p:nvPicPr>
            <p:cNvPr id="212" name="Grafik 211">
              <a:extLst>
                <a:ext uri="{FF2B5EF4-FFF2-40B4-BE49-F238E27FC236}">
                  <a16:creationId xmlns:a16="http://schemas.microsoft.com/office/drawing/2014/main" id="{77EAED9E-9E59-A649-9165-771FD03D5EF2}"/>
                </a:ext>
              </a:extLst>
            </p:cNvPr>
            <p:cNvPicPr>
              <a:picLocks noChangeAspect="1"/>
            </p:cNvPicPr>
            <p:nvPr/>
          </p:nvPicPr>
          <p:blipFill>
            <a:blip r:embed="rId7"/>
            <a:stretch>
              <a:fillRect/>
            </a:stretch>
          </p:blipFill>
          <p:spPr>
            <a:xfrm>
              <a:off x="345420" y="3128449"/>
              <a:ext cx="92748" cy="136681"/>
            </a:xfrm>
            <a:prstGeom prst="rect">
              <a:avLst/>
            </a:prstGeom>
          </p:spPr>
        </p:pic>
      </p:grpSp>
      <p:sp>
        <p:nvSpPr>
          <p:cNvPr id="214" name="Textfeld 213">
            <a:extLst>
              <a:ext uri="{FF2B5EF4-FFF2-40B4-BE49-F238E27FC236}">
                <a16:creationId xmlns:a16="http://schemas.microsoft.com/office/drawing/2014/main" id="{9CA0970B-EC07-D246-8AF7-5FCDF9AB0F1B}"/>
              </a:ext>
            </a:extLst>
          </p:cNvPr>
          <p:cNvSpPr txBox="1"/>
          <p:nvPr/>
        </p:nvSpPr>
        <p:spPr>
          <a:xfrm>
            <a:off x="499544" y="3525341"/>
            <a:ext cx="1329375" cy="215444"/>
          </a:xfrm>
          <a:prstGeom prst="rect">
            <a:avLst/>
          </a:prstGeom>
          <a:noFill/>
        </p:spPr>
        <p:txBody>
          <a:bodyPr wrap="square" rtlCol="0">
            <a:spAutoFit/>
          </a:bodyPr>
          <a:lstStyle/>
          <a:p>
            <a:r>
              <a:rPr lang="de-DE" sz="800" dirty="0"/>
              <a:t>Biomasse Heizkraftwerk</a:t>
            </a:r>
          </a:p>
        </p:txBody>
      </p:sp>
      <p:grpSp>
        <p:nvGrpSpPr>
          <p:cNvPr id="222" name="Gruppieren 221">
            <a:extLst>
              <a:ext uri="{FF2B5EF4-FFF2-40B4-BE49-F238E27FC236}">
                <a16:creationId xmlns:a16="http://schemas.microsoft.com/office/drawing/2014/main" id="{6533FE5B-E781-AF41-8C8A-7AD872C609F7}"/>
              </a:ext>
            </a:extLst>
          </p:cNvPr>
          <p:cNvGrpSpPr/>
          <p:nvPr/>
        </p:nvGrpSpPr>
        <p:grpSpPr>
          <a:xfrm>
            <a:off x="330073" y="3295420"/>
            <a:ext cx="180000" cy="180000"/>
            <a:chOff x="309246" y="3391473"/>
            <a:chExt cx="180000" cy="180000"/>
          </a:xfrm>
        </p:grpSpPr>
        <p:sp>
          <p:nvSpPr>
            <p:cNvPr id="220" name="Oval 219">
              <a:extLst>
                <a:ext uri="{FF2B5EF4-FFF2-40B4-BE49-F238E27FC236}">
                  <a16:creationId xmlns:a16="http://schemas.microsoft.com/office/drawing/2014/main" id="{CFD35B5A-FC24-7A48-838D-CB0573C92F68}"/>
                </a:ext>
              </a:extLst>
            </p:cNvPr>
            <p:cNvSpPr/>
            <p:nvPr/>
          </p:nvSpPr>
          <p:spPr>
            <a:xfrm>
              <a:off x="309246" y="3391473"/>
              <a:ext cx="180000" cy="180000"/>
            </a:xfrm>
            <a:prstGeom prst="ellipse">
              <a:avLst/>
            </a:prstGeom>
            <a:solidFill>
              <a:srgbClr val="55AFDC"/>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96C8F0"/>
                </a:solidFill>
              </a:endParaRPr>
            </a:p>
          </p:txBody>
        </p:sp>
        <p:pic>
          <p:nvPicPr>
            <p:cNvPr id="221" name="Grafik 220">
              <a:extLst>
                <a:ext uri="{FF2B5EF4-FFF2-40B4-BE49-F238E27FC236}">
                  <a16:creationId xmlns:a16="http://schemas.microsoft.com/office/drawing/2014/main" id="{DA3C2965-A174-664A-A259-8929767AA9E5}"/>
                </a:ext>
              </a:extLst>
            </p:cNvPr>
            <p:cNvPicPr>
              <a:picLocks noChangeAspect="1"/>
            </p:cNvPicPr>
            <p:nvPr/>
          </p:nvPicPr>
          <p:blipFill>
            <a:blip r:embed="rId8"/>
            <a:stretch>
              <a:fillRect/>
            </a:stretch>
          </p:blipFill>
          <p:spPr>
            <a:xfrm>
              <a:off x="352332" y="3416519"/>
              <a:ext cx="93829" cy="125105"/>
            </a:xfrm>
            <a:prstGeom prst="rect">
              <a:avLst/>
            </a:prstGeom>
          </p:spPr>
        </p:pic>
      </p:grpSp>
      <p:sp>
        <p:nvSpPr>
          <p:cNvPr id="223" name="Textfeld 222">
            <a:extLst>
              <a:ext uri="{FF2B5EF4-FFF2-40B4-BE49-F238E27FC236}">
                <a16:creationId xmlns:a16="http://schemas.microsoft.com/office/drawing/2014/main" id="{75906786-C975-F949-A678-474F0464226A}"/>
              </a:ext>
            </a:extLst>
          </p:cNvPr>
          <p:cNvSpPr txBox="1"/>
          <p:nvPr/>
        </p:nvSpPr>
        <p:spPr>
          <a:xfrm>
            <a:off x="499544" y="3281074"/>
            <a:ext cx="1329375" cy="215444"/>
          </a:xfrm>
          <a:prstGeom prst="rect">
            <a:avLst/>
          </a:prstGeom>
          <a:noFill/>
        </p:spPr>
        <p:txBody>
          <a:bodyPr wrap="square" rtlCol="0">
            <a:spAutoFit/>
          </a:bodyPr>
          <a:lstStyle/>
          <a:p>
            <a:r>
              <a:rPr lang="de-DE" sz="800" dirty="0"/>
              <a:t>Wasserwerk</a:t>
            </a:r>
          </a:p>
        </p:txBody>
      </p:sp>
      <p:cxnSp>
        <p:nvCxnSpPr>
          <p:cNvPr id="18" name="Gerade Verbindung 14">
            <a:extLst>
              <a:ext uri="{FF2B5EF4-FFF2-40B4-BE49-F238E27FC236}">
                <a16:creationId xmlns:a16="http://schemas.microsoft.com/office/drawing/2014/main" id="{BC258A31-125D-494B-A502-241C0187C569}"/>
              </a:ext>
            </a:extLst>
          </p:cNvPr>
          <p:cNvCxnSpPr>
            <a:cxnSpLocks/>
          </p:cNvCxnSpPr>
          <p:nvPr/>
        </p:nvCxnSpPr>
        <p:spPr>
          <a:xfrm>
            <a:off x="680504" y="5413375"/>
            <a:ext cx="842875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2" name="Gruppieren 11">
            <a:extLst>
              <a:ext uri="{FF2B5EF4-FFF2-40B4-BE49-F238E27FC236}">
                <a16:creationId xmlns:a16="http://schemas.microsoft.com/office/drawing/2014/main" id="{C1563D18-28B2-353E-0683-98B9B4171F80}"/>
              </a:ext>
            </a:extLst>
          </p:cNvPr>
          <p:cNvGrpSpPr/>
          <p:nvPr/>
        </p:nvGrpSpPr>
        <p:grpSpPr>
          <a:xfrm>
            <a:off x="2054208" y="144000"/>
            <a:ext cx="6198968" cy="5093203"/>
            <a:chOff x="1993856" y="126496"/>
            <a:chExt cx="6198968" cy="5093203"/>
          </a:xfrm>
        </p:grpSpPr>
        <p:cxnSp>
          <p:nvCxnSpPr>
            <p:cNvPr id="139" name="Gerade Verbindung mit Pfeil 138">
              <a:extLst>
                <a:ext uri="{FF2B5EF4-FFF2-40B4-BE49-F238E27FC236}">
                  <a16:creationId xmlns:a16="http://schemas.microsoft.com/office/drawing/2014/main" id="{073738DE-7279-8E46-816F-65666A6A72EB}"/>
                </a:ext>
              </a:extLst>
            </p:cNvPr>
            <p:cNvCxnSpPr>
              <a:cxnSpLocks/>
            </p:cNvCxnSpPr>
            <p:nvPr/>
          </p:nvCxnSpPr>
          <p:spPr>
            <a:xfrm flipH="1">
              <a:off x="1993856" y="4423592"/>
              <a:ext cx="412549" cy="206152"/>
            </a:xfrm>
            <a:prstGeom prst="straightConnector1">
              <a:avLst/>
            </a:prstGeom>
            <a:ln w="9525">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26" name="Grafik 25">
              <a:extLst>
                <a:ext uri="{FF2B5EF4-FFF2-40B4-BE49-F238E27FC236}">
                  <a16:creationId xmlns:a16="http://schemas.microsoft.com/office/drawing/2014/main" id="{5EE099C7-739F-5443-A9AA-44A491F8135B}"/>
                </a:ext>
              </a:extLst>
            </p:cNvPr>
            <p:cNvPicPr>
              <a:picLocks noChangeAspect="1"/>
            </p:cNvPicPr>
            <p:nvPr/>
          </p:nvPicPr>
          <p:blipFill>
            <a:blip r:embed="rId9"/>
            <a:srcRect/>
            <a:stretch/>
          </p:blipFill>
          <p:spPr>
            <a:xfrm>
              <a:off x="2279830" y="139700"/>
              <a:ext cx="4889500" cy="5079999"/>
            </a:xfrm>
            <a:prstGeom prst="rect">
              <a:avLst/>
            </a:prstGeom>
          </p:spPr>
        </p:pic>
        <p:sp>
          <p:nvSpPr>
            <p:cNvPr id="16" name="Textfeld 241">
              <a:extLst>
                <a:ext uri="{FF2B5EF4-FFF2-40B4-BE49-F238E27FC236}">
                  <a16:creationId xmlns:a16="http://schemas.microsoft.com/office/drawing/2014/main" id="{A87950B3-AB64-B14D-B57E-6E18C8962C6A}"/>
                </a:ext>
              </a:extLst>
            </p:cNvPr>
            <p:cNvSpPr txBox="1"/>
            <p:nvPr/>
          </p:nvSpPr>
          <p:spPr>
            <a:xfrm>
              <a:off x="4745293" y="665770"/>
              <a:ext cx="956650" cy="172731"/>
            </a:xfrm>
            <a:prstGeom prst="rect">
              <a:avLst/>
            </a:prstGeom>
            <a:solidFill>
              <a:schemeClr val="bg2"/>
            </a:solidFill>
            <a:ln w="9525">
              <a:solidFill>
                <a:schemeClr val="tx1"/>
              </a:solidFill>
            </a:ln>
            <a:effectLst>
              <a:softEdge rad="0"/>
            </a:effectLst>
          </p:spPr>
          <p:txBody>
            <a:bodyPr wrap="square" lIns="72000" tIns="36000" rIns="72000" bIns="36000">
              <a:spAutoFit/>
            </a:bodyPr>
            <a:lstStyle>
              <a:defPPr>
                <a:defRPr lang="de-DE"/>
              </a:defPPr>
              <a:lvl1pPr algn="l" rtl="0" fontAlgn="base">
                <a:spcBef>
                  <a:spcPct val="0"/>
                </a:spcBef>
                <a:spcAft>
                  <a:spcPct val="0"/>
                </a:spcAft>
                <a:defRPr sz="2400" kern="1200">
                  <a:solidFill>
                    <a:schemeClr val="tx1"/>
                  </a:solidFill>
                  <a:latin typeface="Arial" pitchFamily="34" charset="0"/>
                  <a:ea typeface="ＭＳ Ｐゴシック" charset="-128"/>
                  <a:cs typeface="+mn-cs"/>
                </a:defRPr>
              </a:lvl1pPr>
              <a:lvl2pPr marL="457200" algn="l" rtl="0" fontAlgn="base">
                <a:spcBef>
                  <a:spcPct val="0"/>
                </a:spcBef>
                <a:spcAft>
                  <a:spcPct val="0"/>
                </a:spcAft>
                <a:defRPr sz="2400" kern="1200">
                  <a:solidFill>
                    <a:schemeClr val="tx1"/>
                  </a:solidFill>
                  <a:latin typeface="Arial" pitchFamily="34" charset="0"/>
                  <a:ea typeface="ＭＳ Ｐゴシック" charset="-128"/>
                  <a:cs typeface="+mn-cs"/>
                </a:defRPr>
              </a:lvl2pPr>
              <a:lvl3pPr marL="914400" algn="l" rtl="0" fontAlgn="base">
                <a:spcBef>
                  <a:spcPct val="0"/>
                </a:spcBef>
                <a:spcAft>
                  <a:spcPct val="0"/>
                </a:spcAft>
                <a:defRPr sz="2400" kern="1200">
                  <a:solidFill>
                    <a:schemeClr val="tx1"/>
                  </a:solidFill>
                  <a:latin typeface="Arial" pitchFamily="34" charset="0"/>
                  <a:ea typeface="ＭＳ Ｐゴシック" charset="-128"/>
                  <a:cs typeface="+mn-cs"/>
                </a:defRPr>
              </a:lvl3pPr>
              <a:lvl4pPr marL="1371600" algn="l" rtl="0" fontAlgn="base">
                <a:spcBef>
                  <a:spcPct val="0"/>
                </a:spcBef>
                <a:spcAft>
                  <a:spcPct val="0"/>
                </a:spcAft>
                <a:defRPr sz="2400" kern="1200">
                  <a:solidFill>
                    <a:schemeClr val="tx1"/>
                  </a:solidFill>
                  <a:latin typeface="Arial" pitchFamily="34" charset="0"/>
                  <a:ea typeface="ＭＳ Ｐゴシック" charset="-128"/>
                  <a:cs typeface="+mn-cs"/>
                </a:defRPr>
              </a:lvl4pPr>
              <a:lvl5pPr marL="1828800" algn="l" rtl="0" fontAlgn="base">
                <a:spcBef>
                  <a:spcPct val="0"/>
                </a:spcBef>
                <a:spcAft>
                  <a:spcPct val="0"/>
                </a:spcAft>
                <a:defRPr sz="2400" kern="1200">
                  <a:solidFill>
                    <a:schemeClr val="tx1"/>
                  </a:solidFill>
                  <a:latin typeface="Arial" pitchFamily="34" charset="0"/>
                  <a:ea typeface="ＭＳ Ｐゴシック" charset="-128"/>
                  <a:cs typeface="+mn-cs"/>
                </a:defRPr>
              </a:lvl5pPr>
              <a:lvl6pPr marL="2286000" algn="l" defTabSz="914400" rtl="0" eaLnBrk="1" latinLnBrk="0" hangingPunct="1">
                <a:defRPr sz="2400" kern="1200">
                  <a:solidFill>
                    <a:schemeClr val="tx1"/>
                  </a:solidFill>
                  <a:latin typeface="Arial" pitchFamily="34" charset="0"/>
                  <a:ea typeface="ＭＳ Ｐゴシック" charset="-128"/>
                  <a:cs typeface="+mn-cs"/>
                </a:defRPr>
              </a:lvl6pPr>
              <a:lvl7pPr marL="2743200" algn="l" defTabSz="914400" rtl="0" eaLnBrk="1" latinLnBrk="0" hangingPunct="1">
                <a:defRPr sz="2400" kern="1200">
                  <a:solidFill>
                    <a:schemeClr val="tx1"/>
                  </a:solidFill>
                  <a:latin typeface="Arial" pitchFamily="34" charset="0"/>
                  <a:ea typeface="ＭＳ Ｐゴシック" charset="-128"/>
                  <a:cs typeface="+mn-cs"/>
                </a:defRPr>
              </a:lvl7pPr>
              <a:lvl8pPr marL="3200400" algn="l" defTabSz="914400" rtl="0" eaLnBrk="1" latinLnBrk="0" hangingPunct="1">
                <a:defRPr sz="2400" kern="1200">
                  <a:solidFill>
                    <a:schemeClr val="tx1"/>
                  </a:solidFill>
                  <a:latin typeface="Arial" pitchFamily="34" charset="0"/>
                  <a:ea typeface="ＭＳ Ｐゴシック" charset="-128"/>
                  <a:cs typeface="+mn-cs"/>
                </a:defRPr>
              </a:lvl8pPr>
              <a:lvl9pPr marL="3657600" algn="l" defTabSz="914400" rtl="0" eaLnBrk="1" latinLnBrk="0" hangingPunct="1">
                <a:defRPr sz="2400" kern="1200">
                  <a:solidFill>
                    <a:schemeClr val="tx1"/>
                  </a:solidFill>
                  <a:latin typeface="Arial" pitchFamily="34" charset="0"/>
                  <a:ea typeface="ＭＳ Ｐゴシック" charset="-128"/>
                  <a:cs typeface="+mn-cs"/>
                </a:defRPr>
              </a:lvl9pPr>
            </a:lstStyle>
            <a:p>
              <a:pPr>
                <a:defRPr/>
              </a:pPr>
              <a:r>
                <a:rPr lang="de-DE" sz="650" dirty="0">
                  <a:latin typeface="+mj-lt"/>
                  <a:ea typeface="+mn-ea"/>
                </a:rPr>
                <a:t>Windpark Kohlenhuck</a:t>
              </a:r>
            </a:p>
          </p:txBody>
        </p:sp>
        <p:sp>
          <p:nvSpPr>
            <p:cNvPr id="20" name="Textfeld 241">
              <a:extLst>
                <a:ext uri="{FF2B5EF4-FFF2-40B4-BE49-F238E27FC236}">
                  <a16:creationId xmlns:a16="http://schemas.microsoft.com/office/drawing/2014/main" id="{38D5F05F-BBBC-AE4C-BE8C-4B0DBF66784C}"/>
                </a:ext>
              </a:extLst>
            </p:cNvPr>
            <p:cNvSpPr txBox="1"/>
            <p:nvPr/>
          </p:nvSpPr>
          <p:spPr>
            <a:xfrm>
              <a:off x="4642767" y="1197639"/>
              <a:ext cx="754049" cy="172731"/>
            </a:xfrm>
            <a:prstGeom prst="rect">
              <a:avLst/>
            </a:prstGeom>
            <a:solidFill>
              <a:schemeClr val="bg2"/>
            </a:solidFill>
            <a:ln w="9525">
              <a:solidFill>
                <a:schemeClr val="tx1"/>
              </a:solidFill>
            </a:ln>
            <a:effectLst>
              <a:softEdge rad="0"/>
            </a:effectLst>
          </p:spPr>
          <p:txBody>
            <a:bodyPr wrap="square" lIns="72000" tIns="36000" rIns="72000" bIns="36000">
              <a:spAutoFit/>
            </a:bodyPr>
            <a:lstStyle>
              <a:defPPr>
                <a:defRPr lang="de-DE"/>
              </a:defPPr>
              <a:lvl1pPr algn="l" rtl="0" fontAlgn="base">
                <a:spcBef>
                  <a:spcPct val="0"/>
                </a:spcBef>
                <a:spcAft>
                  <a:spcPct val="0"/>
                </a:spcAft>
                <a:defRPr sz="2400" kern="1200">
                  <a:solidFill>
                    <a:schemeClr val="tx1"/>
                  </a:solidFill>
                  <a:latin typeface="Arial" pitchFamily="34" charset="0"/>
                  <a:ea typeface="ＭＳ Ｐゴシック" charset="-128"/>
                  <a:cs typeface="+mn-cs"/>
                </a:defRPr>
              </a:lvl1pPr>
              <a:lvl2pPr marL="457200" algn="l" rtl="0" fontAlgn="base">
                <a:spcBef>
                  <a:spcPct val="0"/>
                </a:spcBef>
                <a:spcAft>
                  <a:spcPct val="0"/>
                </a:spcAft>
                <a:defRPr sz="2400" kern="1200">
                  <a:solidFill>
                    <a:schemeClr val="tx1"/>
                  </a:solidFill>
                  <a:latin typeface="Arial" pitchFamily="34" charset="0"/>
                  <a:ea typeface="ＭＳ Ｐゴシック" charset="-128"/>
                  <a:cs typeface="+mn-cs"/>
                </a:defRPr>
              </a:lvl2pPr>
              <a:lvl3pPr marL="914400" algn="l" rtl="0" fontAlgn="base">
                <a:spcBef>
                  <a:spcPct val="0"/>
                </a:spcBef>
                <a:spcAft>
                  <a:spcPct val="0"/>
                </a:spcAft>
                <a:defRPr sz="2400" kern="1200">
                  <a:solidFill>
                    <a:schemeClr val="tx1"/>
                  </a:solidFill>
                  <a:latin typeface="Arial" pitchFamily="34" charset="0"/>
                  <a:ea typeface="ＭＳ Ｐゴシック" charset="-128"/>
                  <a:cs typeface="+mn-cs"/>
                </a:defRPr>
              </a:lvl3pPr>
              <a:lvl4pPr marL="1371600" algn="l" rtl="0" fontAlgn="base">
                <a:spcBef>
                  <a:spcPct val="0"/>
                </a:spcBef>
                <a:spcAft>
                  <a:spcPct val="0"/>
                </a:spcAft>
                <a:defRPr sz="2400" kern="1200">
                  <a:solidFill>
                    <a:schemeClr val="tx1"/>
                  </a:solidFill>
                  <a:latin typeface="Arial" pitchFamily="34" charset="0"/>
                  <a:ea typeface="ＭＳ Ｐゴシック" charset="-128"/>
                  <a:cs typeface="+mn-cs"/>
                </a:defRPr>
              </a:lvl4pPr>
              <a:lvl5pPr marL="1828800" algn="l" rtl="0" fontAlgn="base">
                <a:spcBef>
                  <a:spcPct val="0"/>
                </a:spcBef>
                <a:spcAft>
                  <a:spcPct val="0"/>
                </a:spcAft>
                <a:defRPr sz="2400" kern="1200">
                  <a:solidFill>
                    <a:schemeClr val="tx1"/>
                  </a:solidFill>
                  <a:latin typeface="Arial" pitchFamily="34" charset="0"/>
                  <a:ea typeface="ＭＳ Ｐゴシック" charset="-128"/>
                  <a:cs typeface="+mn-cs"/>
                </a:defRPr>
              </a:lvl5pPr>
              <a:lvl6pPr marL="2286000" algn="l" defTabSz="914400" rtl="0" eaLnBrk="1" latinLnBrk="0" hangingPunct="1">
                <a:defRPr sz="2400" kern="1200">
                  <a:solidFill>
                    <a:schemeClr val="tx1"/>
                  </a:solidFill>
                  <a:latin typeface="Arial" pitchFamily="34" charset="0"/>
                  <a:ea typeface="ＭＳ Ｐゴシック" charset="-128"/>
                  <a:cs typeface="+mn-cs"/>
                </a:defRPr>
              </a:lvl6pPr>
              <a:lvl7pPr marL="2743200" algn="l" defTabSz="914400" rtl="0" eaLnBrk="1" latinLnBrk="0" hangingPunct="1">
                <a:defRPr sz="2400" kern="1200">
                  <a:solidFill>
                    <a:schemeClr val="tx1"/>
                  </a:solidFill>
                  <a:latin typeface="Arial" pitchFamily="34" charset="0"/>
                  <a:ea typeface="ＭＳ Ｐゴシック" charset="-128"/>
                  <a:cs typeface="+mn-cs"/>
                </a:defRPr>
              </a:lvl7pPr>
              <a:lvl8pPr marL="3200400" algn="l" defTabSz="914400" rtl="0" eaLnBrk="1" latinLnBrk="0" hangingPunct="1">
                <a:defRPr sz="2400" kern="1200">
                  <a:solidFill>
                    <a:schemeClr val="tx1"/>
                  </a:solidFill>
                  <a:latin typeface="Arial" pitchFamily="34" charset="0"/>
                  <a:ea typeface="ＭＳ Ｐゴシック" charset="-128"/>
                  <a:cs typeface="+mn-cs"/>
                </a:defRPr>
              </a:lvl8pPr>
              <a:lvl9pPr marL="3657600" algn="l" defTabSz="914400" rtl="0" eaLnBrk="1" latinLnBrk="0" hangingPunct="1">
                <a:defRPr sz="2400" kern="1200">
                  <a:solidFill>
                    <a:schemeClr val="tx1"/>
                  </a:solidFill>
                  <a:latin typeface="Arial" pitchFamily="34" charset="0"/>
                  <a:ea typeface="ＭＳ Ｐゴシック" charset="-128"/>
                  <a:cs typeface="+mn-cs"/>
                </a:defRPr>
              </a:lvl9pPr>
            </a:lstStyle>
            <a:p>
              <a:pPr>
                <a:defRPr/>
              </a:pPr>
              <a:r>
                <a:rPr lang="de-DE" sz="650" dirty="0" err="1">
                  <a:latin typeface="+mj-lt"/>
                  <a:ea typeface="+mn-ea"/>
                </a:rPr>
                <a:t>Lineg</a:t>
              </a:r>
              <a:r>
                <a:rPr lang="de-DE" sz="650" dirty="0">
                  <a:latin typeface="+mj-lt"/>
                  <a:ea typeface="+mn-ea"/>
                </a:rPr>
                <a:t> Plattberg</a:t>
              </a:r>
            </a:p>
          </p:txBody>
        </p:sp>
        <p:sp>
          <p:nvSpPr>
            <p:cNvPr id="28" name="Textfeld 241">
              <a:extLst>
                <a:ext uri="{FF2B5EF4-FFF2-40B4-BE49-F238E27FC236}">
                  <a16:creationId xmlns:a16="http://schemas.microsoft.com/office/drawing/2014/main" id="{C011A47A-C0A0-A845-93F3-72584FF45594}"/>
                </a:ext>
              </a:extLst>
            </p:cNvPr>
            <p:cNvSpPr txBox="1"/>
            <p:nvPr/>
          </p:nvSpPr>
          <p:spPr>
            <a:xfrm>
              <a:off x="5598250" y="1296732"/>
              <a:ext cx="855593" cy="172731"/>
            </a:xfrm>
            <a:prstGeom prst="rect">
              <a:avLst/>
            </a:prstGeom>
            <a:solidFill>
              <a:schemeClr val="bg2"/>
            </a:solidFill>
            <a:ln w="9525">
              <a:solidFill>
                <a:schemeClr val="tx1"/>
              </a:solidFill>
            </a:ln>
            <a:effectLst>
              <a:softEdge rad="0"/>
            </a:effectLst>
          </p:spPr>
          <p:txBody>
            <a:bodyPr wrap="square" lIns="72000" tIns="36000" rIns="72000" bIns="36000">
              <a:spAutoFit/>
            </a:bodyPr>
            <a:lstStyle>
              <a:defPPr>
                <a:defRPr lang="de-DE"/>
              </a:defPPr>
              <a:lvl1pPr algn="l" rtl="0" fontAlgn="base">
                <a:spcBef>
                  <a:spcPct val="0"/>
                </a:spcBef>
                <a:spcAft>
                  <a:spcPct val="0"/>
                </a:spcAft>
                <a:defRPr sz="2400" kern="1200">
                  <a:solidFill>
                    <a:schemeClr val="tx1"/>
                  </a:solidFill>
                  <a:latin typeface="Arial" pitchFamily="34" charset="0"/>
                  <a:ea typeface="ＭＳ Ｐゴシック" charset="-128"/>
                  <a:cs typeface="+mn-cs"/>
                </a:defRPr>
              </a:lvl1pPr>
              <a:lvl2pPr marL="457200" algn="l" rtl="0" fontAlgn="base">
                <a:spcBef>
                  <a:spcPct val="0"/>
                </a:spcBef>
                <a:spcAft>
                  <a:spcPct val="0"/>
                </a:spcAft>
                <a:defRPr sz="2400" kern="1200">
                  <a:solidFill>
                    <a:schemeClr val="tx1"/>
                  </a:solidFill>
                  <a:latin typeface="Arial" pitchFamily="34" charset="0"/>
                  <a:ea typeface="ＭＳ Ｐゴシック" charset="-128"/>
                  <a:cs typeface="+mn-cs"/>
                </a:defRPr>
              </a:lvl2pPr>
              <a:lvl3pPr marL="914400" algn="l" rtl="0" fontAlgn="base">
                <a:spcBef>
                  <a:spcPct val="0"/>
                </a:spcBef>
                <a:spcAft>
                  <a:spcPct val="0"/>
                </a:spcAft>
                <a:defRPr sz="2400" kern="1200">
                  <a:solidFill>
                    <a:schemeClr val="tx1"/>
                  </a:solidFill>
                  <a:latin typeface="Arial" pitchFamily="34" charset="0"/>
                  <a:ea typeface="ＭＳ Ｐゴシック" charset="-128"/>
                  <a:cs typeface="+mn-cs"/>
                </a:defRPr>
              </a:lvl3pPr>
              <a:lvl4pPr marL="1371600" algn="l" rtl="0" fontAlgn="base">
                <a:spcBef>
                  <a:spcPct val="0"/>
                </a:spcBef>
                <a:spcAft>
                  <a:spcPct val="0"/>
                </a:spcAft>
                <a:defRPr sz="2400" kern="1200">
                  <a:solidFill>
                    <a:schemeClr val="tx1"/>
                  </a:solidFill>
                  <a:latin typeface="Arial" pitchFamily="34" charset="0"/>
                  <a:ea typeface="ＭＳ Ｐゴシック" charset="-128"/>
                  <a:cs typeface="+mn-cs"/>
                </a:defRPr>
              </a:lvl4pPr>
              <a:lvl5pPr marL="1828800" algn="l" rtl="0" fontAlgn="base">
                <a:spcBef>
                  <a:spcPct val="0"/>
                </a:spcBef>
                <a:spcAft>
                  <a:spcPct val="0"/>
                </a:spcAft>
                <a:defRPr sz="2400" kern="1200">
                  <a:solidFill>
                    <a:schemeClr val="tx1"/>
                  </a:solidFill>
                  <a:latin typeface="Arial" pitchFamily="34" charset="0"/>
                  <a:ea typeface="ＭＳ Ｐゴシック" charset="-128"/>
                  <a:cs typeface="+mn-cs"/>
                </a:defRPr>
              </a:lvl5pPr>
              <a:lvl6pPr marL="2286000" algn="l" defTabSz="914400" rtl="0" eaLnBrk="1" latinLnBrk="0" hangingPunct="1">
                <a:defRPr sz="2400" kern="1200">
                  <a:solidFill>
                    <a:schemeClr val="tx1"/>
                  </a:solidFill>
                  <a:latin typeface="Arial" pitchFamily="34" charset="0"/>
                  <a:ea typeface="ＭＳ Ｐゴシック" charset="-128"/>
                  <a:cs typeface="+mn-cs"/>
                </a:defRPr>
              </a:lvl6pPr>
              <a:lvl7pPr marL="2743200" algn="l" defTabSz="914400" rtl="0" eaLnBrk="1" latinLnBrk="0" hangingPunct="1">
                <a:defRPr sz="2400" kern="1200">
                  <a:solidFill>
                    <a:schemeClr val="tx1"/>
                  </a:solidFill>
                  <a:latin typeface="Arial" pitchFamily="34" charset="0"/>
                  <a:ea typeface="ＭＳ Ｐゴシック" charset="-128"/>
                  <a:cs typeface="+mn-cs"/>
                </a:defRPr>
              </a:lvl7pPr>
              <a:lvl8pPr marL="3200400" algn="l" defTabSz="914400" rtl="0" eaLnBrk="1" latinLnBrk="0" hangingPunct="1">
                <a:defRPr sz="2400" kern="1200">
                  <a:solidFill>
                    <a:schemeClr val="tx1"/>
                  </a:solidFill>
                  <a:latin typeface="Arial" pitchFamily="34" charset="0"/>
                  <a:ea typeface="ＭＳ Ｐゴシック" charset="-128"/>
                  <a:cs typeface="+mn-cs"/>
                </a:defRPr>
              </a:lvl8pPr>
              <a:lvl9pPr marL="3657600" algn="l" defTabSz="914400" rtl="0" eaLnBrk="1" latinLnBrk="0" hangingPunct="1">
                <a:defRPr sz="2400" kern="1200">
                  <a:solidFill>
                    <a:schemeClr val="tx1"/>
                  </a:solidFill>
                  <a:latin typeface="Arial" pitchFamily="34" charset="0"/>
                  <a:ea typeface="ＭＳ Ｐゴシック" charset="-128"/>
                  <a:cs typeface="+mn-cs"/>
                </a:defRPr>
              </a:lvl9pPr>
            </a:lstStyle>
            <a:p>
              <a:pPr>
                <a:defRPr/>
              </a:pPr>
              <a:r>
                <a:rPr lang="de-DE" sz="650" dirty="0">
                  <a:latin typeface="+mj-lt"/>
                  <a:ea typeface="+mn-ea"/>
                </a:rPr>
                <a:t>Windpark Repelen</a:t>
              </a:r>
            </a:p>
          </p:txBody>
        </p:sp>
        <p:sp>
          <p:nvSpPr>
            <p:cNvPr id="30" name="Textfeld 241">
              <a:extLst>
                <a:ext uri="{FF2B5EF4-FFF2-40B4-BE49-F238E27FC236}">
                  <a16:creationId xmlns:a16="http://schemas.microsoft.com/office/drawing/2014/main" id="{6EA80F3E-55BA-DA46-B6F5-EB25A2B18BAD}"/>
                </a:ext>
              </a:extLst>
            </p:cNvPr>
            <p:cNvSpPr txBox="1"/>
            <p:nvPr/>
          </p:nvSpPr>
          <p:spPr>
            <a:xfrm>
              <a:off x="4387397" y="1444203"/>
              <a:ext cx="1131955" cy="172731"/>
            </a:xfrm>
            <a:prstGeom prst="rect">
              <a:avLst/>
            </a:prstGeom>
            <a:solidFill>
              <a:schemeClr val="bg2"/>
            </a:solidFill>
            <a:ln w="9525">
              <a:solidFill>
                <a:schemeClr val="tx1"/>
              </a:solidFill>
            </a:ln>
            <a:effectLst>
              <a:softEdge rad="0"/>
            </a:effectLst>
          </p:spPr>
          <p:txBody>
            <a:bodyPr wrap="square" lIns="72000" tIns="36000" rIns="72000" bIns="36000">
              <a:spAutoFit/>
            </a:bodyPr>
            <a:lstStyle>
              <a:defPPr>
                <a:defRPr lang="de-DE"/>
              </a:defPPr>
              <a:lvl1pPr algn="l" rtl="0" fontAlgn="base">
                <a:spcBef>
                  <a:spcPct val="0"/>
                </a:spcBef>
                <a:spcAft>
                  <a:spcPct val="0"/>
                </a:spcAft>
                <a:defRPr sz="2400" kern="1200">
                  <a:solidFill>
                    <a:schemeClr val="tx1"/>
                  </a:solidFill>
                  <a:latin typeface="Arial" pitchFamily="34" charset="0"/>
                  <a:ea typeface="ＭＳ Ｐゴシック" charset="-128"/>
                  <a:cs typeface="+mn-cs"/>
                </a:defRPr>
              </a:lvl1pPr>
              <a:lvl2pPr marL="457200" algn="l" rtl="0" fontAlgn="base">
                <a:spcBef>
                  <a:spcPct val="0"/>
                </a:spcBef>
                <a:spcAft>
                  <a:spcPct val="0"/>
                </a:spcAft>
                <a:defRPr sz="2400" kern="1200">
                  <a:solidFill>
                    <a:schemeClr val="tx1"/>
                  </a:solidFill>
                  <a:latin typeface="Arial" pitchFamily="34" charset="0"/>
                  <a:ea typeface="ＭＳ Ｐゴシック" charset="-128"/>
                  <a:cs typeface="+mn-cs"/>
                </a:defRPr>
              </a:lvl2pPr>
              <a:lvl3pPr marL="914400" algn="l" rtl="0" fontAlgn="base">
                <a:spcBef>
                  <a:spcPct val="0"/>
                </a:spcBef>
                <a:spcAft>
                  <a:spcPct val="0"/>
                </a:spcAft>
                <a:defRPr sz="2400" kern="1200">
                  <a:solidFill>
                    <a:schemeClr val="tx1"/>
                  </a:solidFill>
                  <a:latin typeface="Arial" pitchFamily="34" charset="0"/>
                  <a:ea typeface="ＭＳ Ｐゴシック" charset="-128"/>
                  <a:cs typeface="+mn-cs"/>
                </a:defRPr>
              </a:lvl3pPr>
              <a:lvl4pPr marL="1371600" algn="l" rtl="0" fontAlgn="base">
                <a:spcBef>
                  <a:spcPct val="0"/>
                </a:spcBef>
                <a:spcAft>
                  <a:spcPct val="0"/>
                </a:spcAft>
                <a:defRPr sz="2400" kern="1200">
                  <a:solidFill>
                    <a:schemeClr val="tx1"/>
                  </a:solidFill>
                  <a:latin typeface="Arial" pitchFamily="34" charset="0"/>
                  <a:ea typeface="ＭＳ Ｐゴシック" charset="-128"/>
                  <a:cs typeface="+mn-cs"/>
                </a:defRPr>
              </a:lvl4pPr>
              <a:lvl5pPr marL="1828800" algn="l" rtl="0" fontAlgn="base">
                <a:spcBef>
                  <a:spcPct val="0"/>
                </a:spcBef>
                <a:spcAft>
                  <a:spcPct val="0"/>
                </a:spcAft>
                <a:defRPr sz="2400" kern="1200">
                  <a:solidFill>
                    <a:schemeClr val="tx1"/>
                  </a:solidFill>
                  <a:latin typeface="Arial" pitchFamily="34" charset="0"/>
                  <a:ea typeface="ＭＳ Ｐゴシック" charset="-128"/>
                  <a:cs typeface="+mn-cs"/>
                </a:defRPr>
              </a:lvl5pPr>
              <a:lvl6pPr marL="2286000" algn="l" defTabSz="914400" rtl="0" eaLnBrk="1" latinLnBrk="0" hangingPunct="1">
                <a:defRPr sz="2400" kern="1200">
                  <a:solidFill>
                    <a:schemeClr val="tx1"/>
                  </a:solidFill>
                  <a:latin typeface="Arial" pitchFamily="34" charset="0"/>
                  <a:ea typeface="ＭＳ Ｐゴシック" charset="-128"/>
                  <a:cs typeface="+mn-cs"/>
                </a:defRPr>
              </a:lvl6pPr>
              <a:lvl7pPr marL="2743200" algn="l" defTabSz="914400" rtl="0" eaLnBrk="1" latinLnBrk="0" hangingPunct="1">
                <a:defRPr sz="2400" kern="1200">
                  <a:solidFill>
                    <a:schemeClr val="tx1"/>
                  </a:solidFill>
                  <a:latin typeface="Arial" pitchFamily="34" charset="0"/>
                  <a:ea typeface="ＭＳ Ｐゴシック" charset="-128"/>
                  <a:cs typeface="+mn-cs"/>
                </a:defRPr>
              </a:lvl7pPr>
              <a:lvl8pPr marL="3200400" algn="l" defTabSz="914400" rtl="0" eaLnBrk="1" latinLnBrk="0" hangingPunct="1">
                <a:defRPr sz="2400" kern="1200">
                  <a:solidFill>
                    <a:schemeClr val="tx1"/>
                  </a:solidFill>
                  <a:latin typeface="Arial" pitchFamily="34" charset="0"/>
                  <a:ea typeface="ＭＳ Ｐゴシック" charset="-128"/>
                  <a:cs typeface="+mn-cs"/>
                </a:defRPr>
              </a:lvl8pPr>
              <a:lvl9pPr marL="3657600" algn="l" defTabSz="914400" rtl="0" eaLnBrk="1" latinLnBrk="0" hangingPunct="1">
                <a:defRPr sz="2400" kern="1200">
                  <a:solidFill>
                    <a:schemeClr val="tx1"/>
                  </a:solidFill>
                  <a:latin typeface="Arial" pitchFamily="34" charset="0"/>
                  <a:ea typeface="ＭＳ Ｐゴシック" charset="-128"/>
                  <a:cs typeface="+mn-cs"/>
                </a:defRPr>
              </a:lvl9pPr>
            </a:lstStyle>
            <a:p>
              <a:pPr>
                <a:defRPr/>
              </a:pPr>
              <a:r>
                <a:rPr lang="de-DE" sz="650" dirty="0" err="1">
                  <a:latin typeface="+mj-lt"/>
                  <a:ea typeface="+mn-ea"/>
                </a:rPr>
                <a:t>Enni</a:t>
              </a:r>
              <a:r>
                <a:rPr lang="de-DE" sz="650" dirty="0">
                  <a:latin typeface="+mj-lt"/>
                  <a:ea typeface="+mn-ea"/>
                </a:rPr>
                <a:t> Sportpark Rheinkamp</a:t>
              </a:r>
            </a:p>
          </p:txBody>
        </p:sp>
        <p:sp>
          <p:nvSpPr>
            <p:cNvPr id="32" name="Textfeld 241">
              <a:extLst>
                <a:ext uri="{FF2B5EF4-FFF2-40B4-BE49-F238E27FC236}">
                  <a16:creationId xmlns:a16="http://schemas.microsoft.com/office/drawing/2014/main" id="{19DE7D02-4E1F-0E40-9EAC-5C230C456893}"/>
                </a:ext>
              </a:extLst>
            </p:cNvPr>
            <p:cNvSpPr txBox="1"/>
            <p:nvPr/>
          </p:nvSpPr>
          <p:spPr>
            <a:xfrm>
              <a:off x="4667736" y="1897024"/>
              <a:ext cx="710450" cy="172731"/>
            </a:xfrm>
            <a:prstGeom prst="rect">
              <a:avLst/>
            </a:prstGeom>
            <a:solidFill>
              <a:schemeClr val="bg2"/>
            </a:solidFill>
            <a:ln w="9525">
              <a:solidFill>
                <a:schemeClr val="tx1"/>
              </a:solidFill>
            </a:ln>
            <a:effectLst>
              <a:softEdge rad="0"/>
            </a:effectLst>
          </p:spPr>
          <p:txBody>
            <a:bodyPr wrap="square" lIns="72000" tIns="36000" rIns="72000" bIns="36000">
              <a:spAutoFit/>
            </a:bodyPr>
            <a:lstStyle>
              <a:defPPr>
                <a:defRPr lang="de-DE"/>
              </a:defPPr>
              <a:lvl1pPr algn="l" rtl="0" fontAlgn="base">
                <a:spcBef>
                  <a:spcPct val="0"/>
                </a:spcBef>
                <a:spcAft>
                  <a:spcPct val="0"/>
                </a:spcAft>
                <a:defRPr sz="2400" kern="1200">
                  <a:solidFill>
                    <a:schemeClr val="tx1"/>
                  </a:solidFill>
                  <a:latin typeface="Arial" pitchFamily="34" charset="0"/>
                  <a:ea typeface="ＭＳ Ｐゴシック" charset="-128"/>
                  <a:cs typeface="+mn-cs"/>
                </a:defRPr>
              </a:lvl1pPr>
              <a:lvl2pPr marL="457200" algn="l" rtl="0" fontAlgn="base">
                <a:spcBef>
                  <a:spcPct val="0"/>
                </a:spcBef>
                <a:spcAft>
                  <a:spcPct val="0"/>
                </a:spcAft>
                <a:defRPr sz="2400" kern="1200">
                  <a:solidFill>
                    <a:schemeClr val="tx1"/>
                  </a:solidFill>
                  <a:latin typeface="Arial" pitchFamily="34" charset="0"/>
                  <a:ea typeface="ＭＳ Ｐゴシック" charset="-128"/>
                  <a:cs typeface="+mn-cs"/>
                </a:defRPr>
              </a:lvl2pPr>
              <a:lvl3pPr marL="914400" algn="l" rtl="0" fontAlgn="base">
                <a:spcBef>
                  <a:spcPct val="0"/>
                </a:spcBef>
                <a:spcAft>
                  <a:spcPct val="0"/>
                </a:spcAft>
                <a:defRPr sz="2400" kern="1200">
                  <a:solidFill>
                    <a:schemeClr val="tx1"/>
                  </a:solidFill>
                  <a:latin typeface="Arial" pitchFamily="34" charset="0"/>
                  <a:ea typeface="ＭＳ Ｐゴシック" charset="-128"/>
                  <a:cs typeface="+mn-cs"/>
                </a:defRPr>
              </a:lvl3pPr>
              <a:lvl4pPr marL="1371600" algn="l" rtl="0" fontAlgn="base">
                <a:spcBef>
                  <a:spcPct val="0"/>
                </a:spcBef>
                <a:spcAft>
                  <a:spcPct val="0"/>
                </a:spcAft>
                <a:defRPr sz="2400" kern="1200">
                  <a:solidFill>
                    <a:schemeClr val="tx1"/>
                  </a:solidFill>
                  <a:latin typeface="Arial" pitchFamily="34" charset="0"/>
                  <a:ea typeface="ＭＳ Ｐゴシック" charset="-128"/>
                  <a:cs typeface="+mn-cs"/>
                </a:defRPr>
              </a:lvl4pPr>
              <a:lvl5pPr marL="1828800" algn="l" rtl="0" fontAlgn="base">
                <a:spcBef>
                  <a:spcPct val="0"/>
                </a:spcBef>
                <a:spcAft>
                  <a:spcPct val="0"/>
                </a:spcAft>
                <a:defRPr sz="2400" kern="1200">
                  <a:solidFill>
                    <a:schemeClr val="tx1"/>
                  </a:solidFill>
                  <a:latin typeface="Arial" pitchFamily="34" charset="0"/>
                  <a:ea typeface="ＭＳ Ｐゴシック" charset="-128"/>
                  <a:cs typeface="+mn-cs"/>
                </a:defRPr>
              </a:lvl5pPr>
              <a:lvl6pPr marL="2286000" algn="l" defTabSz="914400" rtl="0" eaLnBrk="1" latinLnBrk="0" hangingPunct="1">
                <a:defRPr sz="2400" kern="1200">
                  <a:solidFill>
                    <a:schemeClr val="tx1"/>
                  </a:solidFill>
                  <a:latin typeface="Arial" pitchFamily="34" charset="0"/>
                  <a:ea typeface="ＭＳ Ｐゴシック" charset="-128"/>
                  <a:cs typeface="+mn-cs"/>
                </a:defRPr>
              </a:lvl6pPr>
              <a:lvl7pPr marL="2743200" algn="l" defTabSz="914400" rtl="0" eaLnBrk="1" latinLnBrk="0" hangingPunct="1">
                <a:defRPr sz="2400" kern="1200">
                  <a:solidFill>
                    <a:schemeClr val="tx1"/>
                  </a:solidFill>
                  <a:latin typeface="Arial" pitchFamily="34" charset="0"/>
                  <a:ea typeface="ＭＳ Ｐゴシック" charset="-128"/>
                  <a:cs typeface="+mn-cs"/>
                </a:defRPr>
              </a:lvl7pPr>
              <a:lvl8pPr marL="3200400" algn="l" defTabSz="914400" rtl="0" eaLnBrk="1" latinLnBrk="0" hangingPunct="1">
                <a:defRPr sz="2400" kern="1200">
                  <a:solidFill>
                    <a:schemeClr val="tx1"/>
                  </a:solidFill>
                  <a:latin typeface="Arial" pitchFamily="34" charset="0"/>
                  <a:ea typeface="ＭＳ Ｐゴシック" charset="-128"/>
                  <a:cs typeface="+mn-cs"/>
                </a:defRPr>
              </a:lvl8pPr>
              <a:lvl9pPr marL="3657600" algn="l" defTabSz="914400" rtl="0" eaLnBrk="1" latinLnBrk="0" hangingPunct="1">
                <a:defRPr sz="2400" kern="1200">
                  <a:solidFill>
                    <a:schemeClr val="tx1"/>
                  </a:solidFill>
                  <a:latin typeface="Arial" pitchFamily="34" charset="0"/>
                  <a:ea typeface="ＭＳ Ｐゴシック" charset="-128"/>
                  <a:cs typeface="+mn-cs"/>
                </a:defRPr>
              </a:lvl9pPr>
            </a:lstStyle>
            <a:p>
              <a:pPr>
                <a:defRPr/>
              </a:pPr>
              <a:r>
                <a:rPr lang="de-DE" sz="650" dirty="0" err="1">
                  <a:latin typeface="+mj-lt"/>
                  <a:ea typeface="+mn-ea"/>
                </a:rPr>
                <a:t>Lineg</a:t>
              </a:r>
              <a:r>
                <a:rPr lang="de-DE" sz="650" dirty="0">
                  <a:latin typeface="+mj-lt"/>
                  <a:ea typeface="+mn-ea"/>
                </a:rPr>
                <a:t> </a:t>
              </a:r>
              <a:r>
                <a:rPr lang="de-DE" sz="650" dirty="0" err="1">
                  <a:latin typeface="+mj-lt"/>
                  <a:ea typeface="+mn-ea"/>
                </a:rPr>
                <a:t>Meerfeld</a:t>
              </a:r>
              <a:endParaRPr lang="de-DE" sz="650" dirty="0">
                <a:latin typeface="+mj-lt"/>
                <a:ea typeface="+mn-ea"/>
              </a:endParaRPr>
            </a:p>
          </p:txBody>
        </p:sp>
        <p:sp>
          <p:nvSpPr>
            <p:cNvPr id="33" name="Textfeld 241">
              <a:extLst>
                <a:ext uri="{FF2B5EF4-FFF2-40B4-BE49-F238E27FC236}">
                  <a16:creationId xmlns:a16="http://schemas.microsoft.com/office/drawing/2014/main" id="{AECDE190-707E-D44C-A44D-046350352A16}"/>
                </a:ext>
              </a:extLst>
            </p:cNvPr>
            <p:cNvSpPr txBox="1"/>
            <p:nvPr/>
          </p:nvSpPr>
          <p:spPr>
            <a:xfrm>
              <a:off x="5690467" y="1751079"/>
              <a:ext cx="675593" cy="372785"/>
            </a:xfrm>
            <a:prstGeom prst="rect">
              <a:avLst/>
            </a:prstGeom>
            <a:solidFill>
              <a:schemeClr val="bg2"/>
            </a:solidFill>
            <a:ln w="9525">
              <a:solidFill>
                <a:schemeClr val="tx1"/>
              </a:solidFill>
            </a:ln>
            <a:effectLst>
              <a:softEdge rad="0"/>
            </a:effectLst>
          </p:spPr>
          <p:txBody>
            <a:bodyPr wrap="square" lIns="72000" tIns="36000" rIns="72000" bIns="36000">
              <a:spAutoFit/>
            </a:bodyPr>
            <a:lstStyle>
              <a:defPPr>
                <a:defRPr lang="de-DE"/>
              </a:defPPr>
              <a:lvl1pPr algn="l" rtl="0" fontAlgn="base">
                <a:spcBef>
                  <a:spcPct val="0"/>
                </a:spcBef>
                <a:spcAft>
                  <a:spcPct val="0"/>
                </a:spcAft>
                <a:defRPr sz="2400" kern="1200">
                  <a:solidFill>
                    <a:schemeClr val="tx1"/>
                  </a:solidFill>
                  <a:latin typeface="Arial" pitchFamily="34" charset="0"/>
                  <a:ea typeface="ＭＳ Ｐゴシック" charset="-128"/>
                  <a:cs typeface="+mn-cs"/>
                </a:defRPr>
              </a:lvl1pPr>
              <a:lvl2pPr marL="457200" algn="l" rtl="0" fontAlgn="base">
                <a:spcBef>
                  <a:spcPct val="0"/>
                </a:spcBef>
                <a:spcAft>
                  <a:spcPct val="0"/>
                </a:spcAft>
                <a:defRPr sz="2400" kern="1200">
                  <a:solidFill>
                    <a:schemeClr val="tx1"/>
                  </a:solidFill>
                  <a:latin typeface="Arial" pitchFamily="34" charset="0"/>
                  <a:ea typeface="ＭＳ Ｐゴシック" charset="-128"/>
                  <a:cs typeface="+mn-cs"/>
                </a:defRPr>
              </a:lvl2pPr>
              <a:lvl3pPr marL="914400" algn="l" rtl="0" fontAlgn="base">
                <a:spcBef>
                  <a:spcPct val="0"/>
                </a:spcBef>
                <a:spcAft>
                  <a:spcPct val="0"/>
                </a:spcAft>
                <a:defRPr sz="2400" kern="1200">
                  <a:solidFill>
                    <a:schemeClr val="tx1"/>
                  </a:solidFill>
                  <a:latin typeface="Arial" pitchFamily="34" charset="0"/>
                  <a:ea typeface="ＭＳ Ｐゴシック" charset="-128"/>
                  <a:cs typeface="+mn-cs"/>
                </a:defRPr>
              </a:lvl3pPr>
              <a:lvl4pPr marL="1371600" algn="l" rtl="0" fontAlgn="base">
                <a:spcBef>
                  <a:spcPct val="0"/>
                </a:spcBef>
                <a:spcAft>
                  <a:spcPct val="0"/>
                </a:spcAft>
                <a:defRPr sz="2400" kern="1200">
                  <a:solidFill>
                    <a:schemeClr val="tx1"/>
                  </a:solidFill>
                  <a:latin typeface="Arial" pitchFamily="34" charset="0"/>
                  <a:ea typeface="ＭＳ Ｐゴシック" charset="-128"/>
                  <a:cs typeface="+mn-cs"/>
                </a:defRPr>
              </a:lvl4pPr>
              <a:lvl5pPr marL="1828800" algn="l" rtl="0" fontAlgn="base">
                <a:spcBef>
                  <a:spcPct val="0"/>
                </a:spcBef>
                <a:spcAft>
                  <a:spcPct val="0"/>
                </a:spcAft>
                <a:defRPr sz="2400" kern="1200">
                  <a:solidFill>
                    <a:schemeClr val="tx1"/>
                  </a:solidFill>
                  <a:latin typeface="Arial" pitchFamily="34" charset="0"/>
                  <a:ea typeface="ＭＳ Ｐゴシック" charset="-128"/>
                  <a:cs typeface="+mn-cs"/>
                </a:defRPr>
              </a:lvl5pPr>
              <a:lvl6pPr marL="2286000" algn="l" defTabSz="914400" rtl="0" eaLnBrk="1" latinLnBrk="0" hangingPunct="1">
                <a:defRPr sz="2400" kern="1200">
                  <a:solidFill>
                    <a:schemeClr val="tx1"/>
                  </a:solidFill>
                  <a:latin typeface="Arial" pitchFamily="34" charset="0"/>
                  <a:ea typeface="ＭＳ Ｐゴシック" charset="-128"/>
                  <a:cs typeface="+mn-cs"/>
                </a:defRPr>
              </a:lvl6pPr>
              <a:lvl7pPr marL="2743200" algn="l" defTabSz="914400" rtl="0" eaLnBrk="1" latinLnBrk="0" hangingPunct="1">
                <a:defRPr sz="2400" kern="1200">
                  <a:solidFill>
                    <a:schemeClr val="tx1"/>
                  </a:solidFill>
                  <a:latin typeface="Arial" pitchFamily="34" charset="0"/>
                  <a:ea typeface="ＭＳ Ｐゴシック" charset="-128"/>
                  <a:cs typeface="+mn-cs"/>
                </a:defRPr>
              </a:lvl7pPr>
              <a:lvl8pPr marL="3200400" algn="l" defTabSz="914400" rtl="0" eaLnBrk="1" latinLnBrk="0" hangingPunct="1">
                <a:defRPr sz="2400" kern="1200">
                  <a:solidFill>
                    <a:schemeClr val="tx1"/>
                  </a:solidFill>
                  <a:latin typeface="Arial" pitchFamily="34" charset="0"/>
                  <a:ea typeface="ＭＳ Ｐゴシック" charset="-128"/>
                  <a:cs typeface="+mn-cs"/>
                </a:defRPr>
              </a:lvl8pPr>
              <a:lvl9pPr marL="3657600" algn="l" defTabSz="914400" rtl="0" eaLnBrk="1" latinLnBrk="0" hangingPunct="1">
                <a:defRPr sz="2400" kern="1200">
                  <a:solidFill>
                    <a:schemeClr val="tx1"/>
                  </a:solidFill>
                  <a:latin typeface="Arial" pitchFamily="34" charset="0"/>
                  <a:ea typeface="ＭＳ Ｐゴシック" charset="-128"/>
                  <a:cs typeface="+mn-cs"/>
                </a:defRPr>
              </a:lvl9pPr>
            </a:lstStyle>
            <a:p>
              <a:pPr>
                <a:defRPr/>
              </a:pPr>
              <a:r>
                <a:rPr lang="de-DE" sz="650" dirty="0">
                  <a:latin typeface="+mj-lt"/>
                  <a:ea typeface="+mn-ea"/>
                </a:rPr>
                <a:t>Europaschule Gymnasium Rheinkamp </a:t>
              </a:r>
            </a:p>
          </p:txBody>
        </p:sp>
        <p:sp>
          <p:nvSpPr>
            <p:cNvPr id="35" name="Textfeld 241">
              <a:extLst>
                <a:ext uri="{FF2B5EF4-FFF2-40B4-BE49-F238E27FC236}">
                  <a16:creationId xmlns:a16="http://schemas.microsoft.com/office/drawing/2014/main" id="{B6BCD7DC-4AF9-BE4F-8A79-1EABD051CFCD}"/>
                </a:ext>
              </a:extLst>
            </p:cNvPr>
            <p:cNvSpPr txBox="1"/>
            <p:nvPr/>
          </p:nvSpPr>
          <p:spPr>
            <a:xfrm>
              <a:off x="6448116" y="2018539"/>
              <a:ext cx="710450" cy="272758"/>
            </a:xfrm>
            <a:prstGeom prst="rect">
              <a:avLst/>
            </a:prstGeom>
            <a:solidFill>
              <a:schemeClr val="bg2"/>
            </a:solidFill>
            <a:ln w="9525">
              <a:solidFill>
                <a:schemeClr val="tx1"/>
              </a:solidFill>
            </a:ln>
            <a:effectLst>
              <a:softEdge rad="0"/>
            </a:effectLst>
          </p:spPr>
          <p:txBody>
            <a:bodyPr wrap="square" lIns="72000" tIns="36000" rIns="72000" bIns="36000">
              <a:spAutoFit/>
            </a:bodyPr>
            <a:lstStyle>
              <a:defPPr>
                <a:defRPr lang="de-DE"/>
              </a:defPPr>
              <a:lvl1pPr algn="l" rtl="0" fontAlgn="base">
                <a:spcBef>
                  <a:spcPct val="0"/>
                </a:spcBef>
                <a:spcAft>
                  <a:spcPct val="0"/>
                </a:spcAft>
                <a:defRPr sz="2400" kern="1200">
                  <a:solidFill>
                    <a:schemeClr val="tx1"/>
                  </a:solidFill>
                  <a:latin typeface="Arial" pitchFamily="34" charset="0"/>
                  <a:ea typeface="ＭＳ Ｐゴシック" charset="-128"/>
                  <a:cs typeface="+mn-cs"/>
                </a:defRPr>
              </a:lvl1pPr>
              <a:lvl2pPr marL="457200" algn="l" rtl="0" fontAlgn="base">
                <a:spcBef>
                  <a:spcPct val="0"/>
                </a:spcBef>
                <a:spcAft>
                  <a:spcPct val="0"/>
                </a:spcAft>
                <a:defRPr sz="2400" kern="1200">
                  <a:solidFill>
                    <a:schemeClr val="tx1"/>
                  </a:solidFill>
                  <a:latin typeface="Arial" pitchFamily="34" charset="0"/>
                  <a:ea typeface="ＭＳ Ｐゴシック" charset="-128"/>
                  <a:cs typeface="+mn-cs"/>
                </a:defRPr>
              </a:lvl2pPr>
              <a:lvl3pPr marL="914400" algn="l" rtl="0" fontAlgn="base">
                <a:spcBef>
                  <a:spcPct val="0"/>
                </a:spcBef>
                <a:spcAft>
                  <a:spcPct val="0"/>
                </a:spcAft>
                <a:defRPr sz="2400" kern="1200">
                  <a:solidFill>
                    <a:schemeClr val="tx1"/>
                  </a:solidFill>
                  <a:latin typeface="Arial" pitchFamily="34" charset="0"/>
                  <a:ea typeface="ＭＳ Ｐゴシック" charset="-128"/>
                  <a:cs typeface="+mn-cs"/>
                </a:defRPr>
              </a:lvl3pPr>
              <a:lvl4pPr marL="1371600" algn="l" rtl="0" fontAlgn="base">
                <a:spcBef>
                  <a:spcPct val="0"/>
                </a:spcBef>
                <a:spcAft>
                  <a:spcPct val="0"/>
                </a:spcAft>
                <a:defRPr sz="2400" kern="1200">
                  <a:solidFill>
                    <a:schemeClr val="tx1"/>
                  </a:solidFill>
                  <a:latin typeface="Arial" pitchFamily="34" charset="0"/>
                  <a:ea typeface="ＭＳ Ｐゴシック" charset="-128"/>
                  <a:cs typeface="+mn-cs"/>
                </a:defRPr>
              </a:lvl4pPr>
              <a:lvl5pPr marL="1828800" algn="l" rtl="0" fontAlgn="base">
                <a:spcBef>
                  <a:spcPct val="0"/>
                </a:spcBef>
                <a:spcAft>
                  <a:spcPct val="0"/>
                </a:spcAft>
                <a:defRPr sz="2400" kern="1200">
                  <a:solidFill>
                    <a:schemeClr val="tx1"/>
                  </a:solidFill>
                  <a:latin typeface="Arial" pitchFamily="34" charset="0"/>
                  <a:ea typeface="ＭＳ Ｐゴシック" charset="-128"/>
                  <a:cs typeface="+mn-cs"/>
                </a:defRPr>
              </a:lvl5pPr>
              <a:lvl6pPr marL="2286000" algn="l" defTabSz="914400" rtl="0" eaLnBrk="1" latinLnBrk="0" hangingPunct="1">
                <a:defRPr sz="2400" kern="1200">
                  <a:solidFill>
                    <a:schemeClr val="tx1"/>
                  </a:solidFill>
                  <a:latin typeface="Arial" pitchFamily="34" charset="0"/>
                  <a:ea typeface="ＭＳ Ｐゴシック" charset="-128"/>
                  <a:cs typeface="+mn-cs"/>
                </a:defRPr>
              </a:lvl6pPr>
              <a:lvl7pPr marL="2743200" algn="l" defTabSz="914400" rtl="0" eaLnBrk="1" latinLnBrk="0" hangingPunct="1">
                <a:defRPr sz="2400" kern="1200">
                  <a:solidFill>
                    <a:schemeClr val="tx1"/>
                  </a:solidFill>
                  <a:latin typeface="Arial" pitchFamily="34" charset="0"/>
                  <a:ea typeface="ＭＳ Ｐゴシック" charset="-128"/>
                  <a:cs typeface="+mn-cs"/>
                </a:defRPr>
              </a:lvl7pPr>
              <a:lvl8pPr marL="3200400" algn="l" defTabSz="914400" rtl="0" eaLnBrk="1" latinLnBrk="0" hangingPunct="1">
                <a:defRPr sz="2400" kern="1200">
                  <a:solidFill>
                    <a:schemeClr val="tx1"/>
                  </a:solidFill>
                  <a:latin typeface="Arial" pitchFamily="34" charset="0"/>
                  <a:ea typeface="ＭＳ Ｐゴシック" charset="-128"/>
                  <a:cs typeface="+mn-cs"/>
                </a:defRPr>
              </a:lvl8pPr>
              <a:lvl9pPr marL="3657600" algn="l" defTabSz="914400" rtl="0" eaLnBrk="1" latinLnBrk="0" hangingPunct="1">
                <a:defRPr sz="2400" kern="1200">
                  <a:solidFill>
                    <a:schemeClr val="tx1"/>
                  </a:solidFill>
                  <a:latin typeface="Arial" pitchFamily="34" charset="0"/>
                  <a:ea typeface="ＭＳ Ｐゴシック" charset="-128"/>
                  <a:cs typeface="+mn-cs"/>
                </a:defRPr>
              </a:lvl9pPr>
            </a:lstStyle>
            <a:p>
              <a:pPr>
                <a:defRPr/>
              </a:pPr>
              <a:r>
                <a:rPr lang="de-DE" sz="650" dirty="0">
                  <a:latin typeface="+mj-lt"/>
                  <a:ea typeface="+mn-ea"/>
                </a:rPr>
                <a:t>Biomasse HKW Moers</a:t>
              </a:r>
            </a:p>
          </p:txBody>
        </p:sp>
        <p:grpSp>
          <p:nvGrpSpPr>
            <p:cNvPr id="7" name="Gruppieren 6">
              <a:extLst>
                <a:ext uri="{FF2B5EF4-FFF2-40B4-BE49-F238E27FC236}">
                  <a16:creationId xmlns:a16="http://schemas.microsoft.com/office/drawing/2014/main" id="{4CA89149-8B19-B748-BA3E-3569D7D0059F}"/>
                </a:ext>
              </a:extLst>
            </p:cNvPr>
            <p:cNvGrpSpPr/>
            <p:nvPr/>
          </p:nvGrpSpPr>
          <p:grpSpPr>
            <a:xfrm>
              <a:off x="4644239" y="987836"/>
              <a:ext cx="180000" cy="180000"/>
              <a:chOff x="3661621" y="2220643"/>
              <a:chExt cx="218230" cy="218230"/>
            </a:xfrm>
          </p:grpSpPr>
          <p:sp>
            <p:nvSpPr>
              <p:cNvPr id="22" name="Oval 21">
                <a:extLst>
                  <a:ext uri="{FF2B5EF4-FFF2-40B4-BE49-F238E27FC236}">
                    <a16:creationId xmlns:a16="http://schemas.microsoft.com/office/drawing/2014/main" id="{AC08F8DD-1BFD-1142-A5F1-AEB8F2BDCF45}"/>
                  </a:ext>
                </a:extLst>
              </p:cNvPr>
              <p:cNvSpPr/>
              <p:nvPr/>
            </p:nvSpPr>
            <p:spPr>
              <a:xfrm>
                <a:off x="3661621" y="2220643"/>
                <a:ext cx="218230" cy="218230"/>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96C8F0"/>
                  </a:solidFill>
                </a:endParaRPr>
              </a:p>
            </p:txBody>
          </p:sp>
          <p:pic>
            <p:nvPicPr>
              <p:cNvPr id="4" name="Grafik 3">
                <a:extLst>
                  <a:ext uri="{FF2B5EF4-FFF2-40B4-BE49-F238E27FC236}">
                    <a16:creationId xmlns:a16="http://schemas.microsoft.com/office/drawing/2014/main" id="{576AF60C-B6F2-0644-9FF0-FE501C081302}"/>
                  </a:ext>
                </a:extLst>
              </p:cNvPr>
              <p:cNvPicPr>
                <a:picLocks noChangeAspect="1"/>
              </p:cNvPicPr>
              <p:nvPr/>
            </p:nvPicPr>
            <p:blipFill>
              <a:blip r:embed="rId4"/>
              <a:stretch>
                <a:fillRect/>
              </a:stretch>
            </p:blipFill>
            <p:spPr>
              <a:xfrm>
                <a:off x="3696235" y="2253366"/>
                <a:ext cx="152783" cy="152783"/>
              </a:xfrm>
              <a:prstGeom prst="rect">
                <a:avLst/>
              </a:prstGeom>
            </p:spPr>
          </p:pic>
        </p:grpSp>
        <p:grpSp>
          <p:nvGrpSpPr>
            <p:cNvPr id="6" name="Gruppieren 5">
              <a:extLst>
                <a:ext uri="{FF2B5EF4-FFF2-40B4-BE49-F238E27FC236}">
                  <a16:creationId xmlns:a16="http://schemas.microsoft.com/office/drawing/2014/main" id="{20524EA7-ABF9-9C40-BBE4-B4914B1C66B2}"/>
                </a:ext>
              </a:extLst>
            </p:cNvPr>
            <p:cNvGrpSpPr/>
            <p:nvPr/>
          </p:nvGrpSpPr>
          <p:grpSpPr>
            <a:xfrm>
              <a:off x="4750816" y="451122"/>
              <a:ext cx="180000" cy="180000"/>
              <a:chOff x="3661621" y="2516488"/>
              <a:chExt cx="218230" cy="218230"/>
            </a:xfrm>
          </p:grpSpPr>
          <p:sp>
            <p:nvSpPr>
              <p:cNvPr id="23" name="Oval 22">
                <a:extLst>
                  <a:ext uri="{FF2B5EF4-FFF2-40B4-BE49-F238E27FC236}">
                    <a16:creationId xmlns:a16="http://schemas.microsoft.com/office/drawing/2014/main" id="{C6E1D8BF-4192-BC4D-A051-8FB77AFA8454}"/>
                  </a:ext>
                </a:extLst>
              </p:cNvPr>
              <p:cNvSpPr/>
              <p:nvPr/>
            </p:nvSpPr>
            <p:spPr>
              <a:xfrm>
                <a:off x="3661621" y="2516488"/>
                <a:ext cx="218230" cy="218230"/>
              </a:xfrm>
              <a:prstGeom prst="ellipse">
                <a:avLst/>
              </a:prstGeom>
              <a:solidFill>
                <a:srgbClr val="0A3264"/>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96C8F0"/>
                  </a:solidFill>
                </a:endParaRPr>
              </a:p>
            </p:txBody>
          </p:sp>
          <p:pic>
            <p:nvPicPr>
              <p:cNvPr id="5" name="Grafik 4">
                <a:extLst>
                  <a:ext uri="{FF2B5EF4-FFF2-40B4-BE49-F238E27FC236}">
                    <a16:creationId xmlns:a16="http://schemas.microsoft.com/office/drawing/2014/main" id="{77D77944-C528-B84E-958B-535394052A7D}"/>
                  </a:ext>
                </a:extLst>
              </p:cNvPr>
              <p:cNvPicPr>
                <a:picLocks noChangeAspect="1"/>
              </p:cNvPicPr>
              <p:nvPr/>
            </p:nvPicPr>
            <p:blipFill>
              <a:blip r:embed="rId5"/>
              <a:stretch>
                <a:fillRect/>
              </a:stretch>
            </p:blipFill>
            <p:spPr>
              <a:xfrm>
                <a:off x="3706532" y="2544649"/>
                <a:ext cx="128408" cy="161907"/>
              </a:xfrm>
              <a:prstGeom prst="rect">
                <a:avLst/>
              </a:prstGeom>
            </p:spPr>
          </p:pic>
        </p:grpSp>
        <p:grpSp>
          <p:nvGrpSpPr>
            <p:cNvPr id="31" name="Gruppieren 30">
              <a:extLst>
                <a:ext uri="{FF2B5EF4-FFF2-40B4-BE49-F238E27FC236}">
                  <a16:creationId xmlns:a16="http://schemas.microsoft.com/office/drawing/2014/main" id="{85A02AFC-75D4-444F-B643-1C12D6EB0595}"/>
                </a:ext>
              </a:extLst>
            </p:cNvPr>
            <p:cNvGrpSpPr/>
            <p:nvPr/>
          </p:nvGrpSpPr>
          <p:grpSpPr>
            <a:xfrm>
              <a:off x="4670121" y="1745247"/>
              <a:ext cx="180000" cy="180000"/>
              <a:chOff x="3661621" y="2220643"/>
              <a:chExt cx="218230" cy="218230"/>
            </a:xfrm>
          </p:grpSpPr>
          <p:sp>
            <p:nvSpPr>
              <p:cNvPr id="34" name="Oval 33">
                <a:extLst>
                  <a:ext uri="{FF2B5EF4-FFF2-40B4-BE49-F238E27FC236}">
                    <a16:creationId xmlns:a16="http://schemas.microsoft.com/office/drawing/2014/main" id="{91BC8A0E-CCBE-F040-8DE6-463267EE48BA}"/>
                  </a:ext>
                </a:extLst>
              </p:cNvPr>
              <p:cNvSpPr/>
              <p:nvPr/>
            </p:nvSpPr>
            <p:spPr>
              <a:xfrm>
                <a:off x="3661621" y="2220643"/>
                <a:ext cx="218230" cy="218230"/>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96C8F0"/>
                  </a:solidFill>
                </a:endParaRPr>
              </a:p>
            </p:txBody>
          </p:sp>
          <p:pic>
            <p:nvPicPr>
              <p:cNvPr id="36" name="Grafik 35">
                <a:extLst>
                  <a:ext uri="{FF2B5EF4-FFF2-40B4-BE49-F238E27FC236}">
                    <a16:creationId xmlns:a16="http://schemas.microsoft.com/office/drawing/2014/main" id="{383E1B15-7966-BB46-A76E-567457088CCF}"/>
                  </a:ext>
                </a:extLst>
              </p:cNvPr>
              <p:cNvPicPr>
                <a:picLocks noChangeAspect="1"/>
              </p:cNvPicPr>
              <p:nvPr/>
            </p:nvPicPr>
            <p:blipFill>
              <a:blip r:embed="rId4"/>
              <a:stretch>
                <a:fillRect/>
              </a:stretch>
            </p:blipFill>
            <p:spPr>
              <a:xfrm>
                <a:off x="3696235" y="2253366"/>
                <a:ext cx="152783" cy="152783"/>
              </a:xfrm>
              <a:prstGeom prst="rect">
                <a:avLst/>
              </a:prstGeom>
            </p:spPr>
          </p:pic>
        </p:grpSp>
        <p:grpSp>
          <p:nvGrpSpPr>
            <p:cNvPr id="37" name="Gruppieren 36">
              <a:extLst>
                <a:ext uri="{FF2B5EF4-FFF2-40B4-BE49-F238E27FC236}">
                  <a16:creationId xmlns:a16="http://schemas.microsoft.com/office/drawing/2014/main" id="{2456E7AA-6C8E-8844-9E92-69A01293173D}"/>
                </a:ext>
              </a:extLst>
            </p:cNvPr>
            <p:cNvGrpSpPr/>
            <p:nvPr/>
          </p:nvGrpSpPr>
          <p:grpSpPr>
            <a:xfrm>
              <a:off x="5223618" y="1584199"/>
              <a:ext cx="180000" cy="180000"/>
              <a:chOff x="3661621" y="2220643"/>
              <a:chExt cx="218230" cy="218230"/>
            </a:xfrm>
          </p:grpSpPr>
          <p:sp>
            <p:nvSpPr>
              <p:cNvPr id="38" name="Oval 37">
                <a:extLst>
                  <a:ext uri="{FF2B5EF4-FFF2-40B4-BE49-F238E27FC236}">
                    <a16:creationId xmlns:a16="http://schemas.microsoft.com/office/drawing/2014/main" id="{A9031C1D-316A-6242-95C4-4643194B5BDE}"/>
                  </a:ext>
                </a:extLst>
              </p:cNvPr>
              <p:cNvSpPr/>
              <p:nvPr/>
            </p:nvSpPr>
            <p:spPr>
              <a:xfrm>
                <a:off x="3661621" y="2220643"/>
                <a:ext cx="218230" cy="218230"/>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96C8F0"/>
                  </a:solidFill>
                </a:endParaRPr>
              </a:p>
            </p:txBody>
          </p:sp>
          <p:pic>
            <p:nvPicPr>
              <p:cNvPr id="39" name="Grafik 38">
                <a:extLst>
                  <a:ext uri="{FF2B5EF4-FFF2-40B4-BE49-F238E27FC236}">
                    <a16:creationId xmlns:a16="http://schemas.microsoft.com/office/drawing/2014/main" id="{2ACCF903-AED1-0F43-8198-46CAFC8DEAF8}"/>
                  </a:ext>
                </a:extLst>
              </p:cNvPr>
              <p:cNvPicPr>
                <a:picLocks noChangeAspect="1"/>
              </p:cNvPicPr>
              <p:nvPr/>
            </p:nvPicPr>
            <p:blipFill>
              <a:blip r:embed="rId4"/>
              <a:stretch>
                <a:fillRect/>
              </a:stretch>
            </p:blipFill>
            <p:spPr>
              <a:xfrm>
                <a:off x="3696235" y="2253366"/>
                <a:ext cx="152783" cy="152783"/>
              </a:xfrm>
              <a:prstGeom prst="rect">
                <a:avLst/>
              </a:prstGeom>
            </p:spPr>
          </p:pic>
        </p:grpSp>
        <p:grpSp>
          <p:nvGrpSpPr>
            <p:cNvPr id="40" name="Gruppieren 39">
              <a:extLst>
                <a:ext uri="{FF2B5EF4-FFF2-40B4-BE49-F238E27FC236}">
                  <a16:creationId xmlns:a16="http://schemas.microsoft.com/office/drawing/2014/main" id="{FA8704D5-B944-7A40-A5D8-0CF75846B354}"/>
                </a:ext>
              </a:extLst>
            </p:cNvPr>
            <p:cNvGrpSpPr/>
            <p:nvPr/>
          </p:nvGrpSpPr>
          <p:grpSpPr>
            <a:xfrm>
              <a:off x="5892140" y="1094295"/>
              <a:ext cx="180000" cy="180000"/>
              <a:chOff x="3661621" y="2516488"/>
              <a:chExt cx="218230" cy="218230"/>
            </a:xfrm>
          </p:grpSpPr>
          <p:sp>
            <p:nvSpPr>
              <p:cNvPr id="41" name="Oval 40">
                <a:extLst>
                  <a:ext uri="{FF2B5EF4-FFF2-40B4-BE49-F238E27FC236}">
                    <a16:creationId xmlns:a16="http://schemas.microsoft.com/office/drawing/2014/main" id="{E6F4664A-3734-244F-8838-0F48643C6EF9}"/>
                  </a:ext>
                </a:extLst>
              </p:cNvPr>
              <p:cNvSpPr/>
              <p:nvPr/>
            </p:nvSpPr>
            <p:spPr>
              <a:xfrm>
                <a:off x="3661621" y="2516488"/>
                <a:ext cx="218230" cy="218230"/>
              </a:xfrm>
              <a:prstGeom prst="ellipse">
                <a:avLst/>
              </a:prstGeom>
              <a:solidFill>
                <a:srgbClr val="0A3264"/>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96C8F0"/>
                  </a:solidFill>
                </a:endParaRPr>
              </a:p>
            </p:txBody>
          </p:sp>
          <p:pic>
            <p:nvPicPr>
              <p:cNvPr id="42" name="Grafik 41">
                <a:extLst>
                  <a:ext uri="{FF2B5EF4-FFF2-40B4-BE49-F238E27FC236}">
                    <a16:creationId xmlns:a16="http://schemas.microsoft.com/office/drawing/2014/main" id="{302757A7-2D9D-824D-9C2C-937826047309}"/>
                  </a:ext>
                </a:extLst>
              </p:cNvPr>
              <p:cNvPicPr>
                <a:picLocks noChangeAspect="1"/>
              </p:cNvPicPr>
              <p:nvPr/>
            </p:nvPicPr>
            <p:blipFill>
              <a:blip r:embed="rId5"/>
              <a:stretch>
                <a:fillRect/>
              </a:stretch>
            </p:blipFill>
            <p:spPr>
              <a:xfrm>
                <a:off x="3706532" y="2544649"/>
                <a:ext cx="128408" cy="161907"/>
              </a:xfrm>
              <a:prstGeom prst="rect">
                <a:avLst/>
              </a:prstGeom>
            </p:spPr>
          </p:pic>
        </p:grpSp>
        <p:grpSp>
          <p:nvGrpSpPr>
            <p:cNvPr id="43" name="Gruppieren 42">
              <a:extLst>
                <a:ext uri="{FF2B5EF4-FFF2-40B4-BE49-F238E27FC236}">
                  <a16:creationId xmlns:a16="http://schemas.microsoft.com/office/drawing/2014/main" id="{226CDD80-07C9-454D-AC34-131C5A94F545}"/>
                </a:ext>
              </a:extLst>
            </p:cNvPr>
            <p:cNvGrpSpPr/>
            <p:nvPr/>
          </p:nvGrpSpPr>
          <p:grpSpPr>
            <a:xfrm>
              <a:off x="5608380" y="1659756"/>
              <a:ext cx="180000" cy="180000"/>
              <a:chOff x="3661621" y="2220643"/>
              <a:chExt cx="218230" cy="218230"/>
            </a:xfrm>
          </p:grpSpPr>
          <p:sp>
            <p:nvSpPr>
              <p:cNvPr id="44" name="Oval 43">
                <a:extLst>
                  <a:ext uri="{FF2B5EF4-FFF2-40B4-BE49-F238E27FC236}">
                    <a16:creationId xmlns:a16="http://schemas.microsoft.com/office/drawing/2014/main" id="{D295EEA5-8DF3-C946-BCA9-9D38620B3D38}"/>
                  </a:ext>
                </a:extLst>
              </p:cNvPr>
              <p:cNvSpPr/>
              <p:nvPr/>
            </p:nvSpPr>
            <p:spPr>
              <a:xfrm>
                <a:off x="3661621" y="2220643"/>
                <a:ext cx="218230" cy="218230"/>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96C8F0"/>
                  </a:solidFill>
                </a:endParaRPr>
              </a:p>
            </p:txBody>
          </p:sp>
          <p:pic>
            <p:nvPicPr>
              <p:cNvPr id="45" name="Grafik 44">
                <a:extLst>
                  <a:ext uri="{FF2B5EF4-FFF2-40B4-BE49-F238E27FC236}">
                    <a16:creationId xmlns:a16="http://schemas.microsoft.com/office/drawing/2014/main" id="{C77FFD64-24EE-724E-94BC-A15290F9CAFF}"/>
                  </a:ext>
                </a:extLst>
              </p:cNvPr>
              <p:cNvPicPr>
                <a:picLocks noChangeAspect="1"/>
              </p:cNvPicPr>
              <p:nvPr/>
            </p:nvPicPr>
            <p:blipFill>
              <a:blip r:embed="rId4"/>
              <a:stretch>
                <a:fillRect/>
              </a:stretch>
            </p:blipFill>
            <p:spPr>
              <a:xfrm>
                <a:off x="3696235" y="2253366"/>
                <a:ext cx="152783" cy="152783"/>
              </a:xfrm>
              <a:prstGeom prst="rect">
                <a:avLst/>
              </a:prstGeom>
            </p:spPr>
          </p:pic>
        </p:grpSp>
        <p:grpSp>
          <p:nvGrpSpPr>
            <p:cNvPr id="46" name="Gruppieren 45">
              <a:extLst>
                <a:ext uri="{FF2B5EF4-FFF2-40B4-BE49-F238E27FC236}">
                  <a16:creationId xmlns:a16="http://schemas.microsoft.com/office/drawing/2014/main" id="{E05B00DC-7861-A140-B3CE-21D3ED82B4F9}"/>
                </a:ext>
              </a:extLst>
            </p:cNvPr>
            <p:cNvGrpSpPr/>
            <p:nvPr/>
          </p:nvGrpSpPr>
          <p:grpSpPr>
            <a:xfrm>
              <a:off x="4863375" y="2162334"/>
              <a:ext cx="180000" cy="180000"/>
              <a:chOff x="3661621" y="2220643"/>
              <a:chExt cx="218230" cy="218230"/>
            </a:xfrm>
          </p:grpSpPr>
          <p:sp>
            <p:nvSpPr>
              <p:cNvPr id="47" name="Oval 46">
                <a:extLst>
                  <a:ext uri="{FF2B5EF4-FFF2-40B4-BE49-F238E27FC236}">
                    <a16:creationId xmlns:a16="http://schemas.microsoft.com/office/drawing/2014/main" id="{CB323300-0BD9-8D4D-A87F-419FF97B2E27}"/>
                  </a:ext>
                </a:extLst>
              </p:cNvPr>
              <p:cNvSpPr/>
              <p:nvPr/>
            </p:nvSpPr>
            <p:spPr>
              <a:xfrm>
                <a:off x="3661621" y="2220643"/>
                <a:ext cx="218230" cy="218230"/>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96C8F0"/>
                  </a:solidFill>
                </a:endParaRPr>
              </a:p>
            </p:txBody>
          </p:sp>
          <p:pic>
            <p:nvPicPr>
              <p:cNvPr id="48" name="Grafik 47">
                <a:extLst>
                  <a:ext uri="{FF2B5EF4-FFF2-40B4-BE49-F238E27FC236}">
                    <a16:creationId xmlns:a16="http://schemas.microsoft.com/office/drawing/2014/main" id="{7CE68669-FB91-294C-9BA5-0218465708BF}"/>
                  </a:ext>
                </a:extLst>
              </p:cNvPr>
              <p:cNvPicPr>
                <a:picLocks noChangeAspect="1"/>
              </p:cNvPicPr>
              <p:nvPr/>
            </p:nvPicPr>
            <p:blipFill>
              <a:blip r:embed="rId4"/>
              <a:stretch>
                <a:fillRect/>
              </a:stretch>
            </p:blipFill>
            <p:spPr>
              <a:xfrm>
                <a:off x="3696235" y="2253366"/>
                <a:ext cx="152783" cy="152783"/>
              </a:xfrm>
              <a:prstGeom prst="rect">
                <a:avLst/>
              </a:prstGeom>
            </p:spPr>
          </p:pic>
        </p:grpSp>
        <p:sp>
          <p:nvSpPr>
            <p:cNvPr id="49" name="Textfeld 241">
              <a:extLst>
                <a:ext uri="{FF2B5EF4-FFF2-40B4-BE49-F238E27FC236}">
                  <a16:creationId xmlns:a16="http://schemas.microsoft.com/office/drawing/2014/main" id="{435ED184-1723-7D48-ABE3-444F8B7DBF75}"/>
                </a:ext>
              </a:extLst>
            </p:cNvPr>
            <p:cNvSpPr txBox="1"/>
            <p:nvPr/>
          </p:nvSpPr>
          <p:spPr>
            <a:xfrm>
              <a:off x="4863528" y="2357741"/>
              <a:ext cx="386529" cy="272758"/>
            </a:xfrm>
            <a:prstGeom prst="rect">
              <a:avLst/>
            </a:prstGeom>
            <a:solidFill>
              <a:schemeClr val="bg2"/>
            </a:solidFill>
            <a:ln w="9525">
              <a:solidFill>
                <a:schemeClr val="tx1"/>
              </a:solidFill>
            </a:ln>
            <a:effectLst>
              <a:softEdge rad="0"/>
            </a:effectLst>
          </p:spPr>
          <p:txBody>
            <a:bodyPr wrap="square" lIns="72000" tIns="36000" rIns="72000" bIns="36000">
              <a:spAutoFit/>
            </a:bodyPr>
            <a:lstStyle>
              <a:defPPr>
                <a:defRPr lang="de-DE"/>
              </a:defPPr>
              <a:lvl1pPr algn="l" rtl="0" fontAlgn="base">
                <a:spcBef>
                  <a:spcPct val="0"/>
                </a:spcBef>
                <a:spcAft>
                  <a:spcPct val="0"/>
                </a:spcAft>
                <a:defRPr sz="2400" kern="1200">
                  <a:solidFill>
                    <a:schemeClr val="tx1"/>
                  </a:solidFill>
                  <a:latin typeface="Arial" pitchFamily="34" charset="0"/>
                  <a:ea typeface="ＭＳ Ｐゴシック" charset="-128"/>
                  <a:cs typeface="+mn-cs"/>
                </a:defRPr>
              </a:lvl1pPr>
              <a:lvl2pPr marL="457200" algn="l" rtl="0" fontAlgn="base">
                <a:spcBef>
                  <a:spcPct val="0"/>
                </a:spcBef>
                <a:spcAft>
                  <a:spcPct val="0"/>
                </a:spcAft>
                <a:defRPr sz="2400" kern="1200">
                  <a:solidFill>
                    <a:schemeClr val="tx1"/>
                  </a:solidFill>
                  <a:latin typeface="Arial" pitchFamily="34" charset="0"/>
                  <a:ea typeface="ＭＳ Ｐゴシック" charset="-128"/>
                  <a:cs typeface="+mn-cs"/>
                </a:defRPr>
              </a:lvl2pPr>
              <a:lvl3pPr marL="914400" algn="l" rtl="0" fontAlgn="base">
                <a:spcBef>
                  <a:spcPct val="0"/>
                </a:spcBef>
                <a:spcAft>
                  <a:spcPct val="0"/>
                </a:spcAft>
                <a:defRPr sz="2400" kern="1200">
                  <a:solidFill>
                    <a:schemeClr val="tx1"/>
                  </a:solidFill>
                  <a:latin typeface="Arial" pitchFamily="34" charset="0"/>
                  <a:ea typeface="ＭＳ Ｐゴシック" charset="-128"/>
                  <a:cs typeface="+mn-cs"/>
                </a:defRPr>
              </a:lvl3pPr>
              <a:lvl4pPr marL="1371600" algn="l" rtl="0" fontAlgn="base">
                <a:spcBef>
                  <a:spcPct val="0"/>
                </a:spcBef>
                <a:spcAft>
                  <a:spcPct val="0"/>
                </a:spcAft>
                <a:defRPr sz="2400" kern="1200">
                  <a:solidFill>
                    <a:schemeClr val="tx1"/>
                  </a:solidFill>
                  <a:latin typeface="Arial" pitchFamily="34" charset="0"/>
                  <a:ea typeface="ＭＳ Ｐゴシック" charset="-128"/>
                  <a:cs typeface="+mn-cs"/>
                </a:defRPr>
              </a:lvl4pPr>
              <a:lvl5pPr marL="1828800" algn="l" rtl="0" fontAlgn="base">
                <a:spcBef>
                  <a:spcPct val="0"/>
                </a:spcBef>
                <a:spcAft>
                  <a:spcPct val="0"/>
                </a:spcAft>
                <a:defRPr sz="2400" kern="1200">
                  <a:solidFill>
                    <a:schemeClr val="tx1"/>
                  </a:solidFill>
                  <a:latin typeface="Arial" pitchFamily="34" charset="0"/>
                  <a:ea typeface="ＭＳ Ｐゴシック" charset="-128"/>
                  <a:cs typeface="+mn-cs"/>
                </a:defRPr>
              </a:lvl5pPr>
              <a:lvl6pPr marL="2286000" algn="l" defTabSz="914400" rtl="0" eaLnBrk="1" latinLnBrk="0" hangingPunct="1">
                <a:defRPr sz="2400" kern="1200">
                  <a:solidFill>
                    <a:schemeClr val="tx1"/>
                  </a:solidFill>
                  <a:latin typeface="Arial" pitchFamily="34" charset="0"/>
                  <a:ea typeface="ＭＳ Ｐゴシック" charset="-128"/>
                  <a:cs typeface="+mn-cs"/>
                </a:defRPr>
              </a:lvl6pPr>
              <a:lvl7pPr marL="2743200" algn="l" defTabSz="914400" rtl="0" eaLnBrk="1" latinLnBrk="0" hangingPunct="1">
                <a:defRPr sz="2400" kern="1200">
                  <a:solidFill>
                    <a:schemeClr val="tx1"/>
                  </a:solidFill>
                  <a:latin typeface="Arial" pitchFamily="34" charset="0"/>
                  <a:ea typeface="ＭＳ Ｐゴシック" charset="-128"/>
                  <a:cs typeface="+mn-cs"/>
                </a:defRPr>
              </a:lvl7pPr>
              <a:lvl8pPr marL="3200400" algn="l" defTabSz="914400" rtl="0" eaLnBrk="1" latinLnBrk="0" hangingPunct="1">
                <a:defRPr sz="2400" kern="1200">
                  <a:solidFill>
                    <a:schemeClr val="tx1"/>
                  </a:solidFill>
                  <a:latin typeface="Arial" pitchFamily="34" charset="0"/>
                  <a:ea typeface="ＭＳ Ｐゴシック" charset="-128"/>
                  <a:cs typeface="+mn-cs"/>
                </a:defRPr>
              </a:lvl8pPr>
              <a:lvl9pPr marL="3657600" algn="l" defTabSz="914400" rtl="0" eaLnBrk="1" latinLnBrk="0" hangingPunct="1">
                <a:defRPr sz="2400" kern="1200">
                  <a:solidFill>
                    <a:schemeClr val="tx1"/>
                  </a:solidFill>
                  <a:latin typeface="Arial" pitchFamily="34" charset="0"/>
                  <a:ea typeface="ＭＳ Ｐゴシック" charset="-128"/>
                  <a:cs typeface="+mn-cs"/>
                </a:defRPr>
              </a:lvl9pPr>
            </a:lstStyle>
            <a:p>
              <a:pPr>
                <a:defRPr/>
              </a:pPr>
              <a:r>
                <a:rPr lang="de-DE" sz="650" dirty="0">
                  <a:latin typeface="+mj-lt"/>
                  <a:ea typeface="+mn-ea"/>
                </a:rPr>
                <a:t>Firma </a:t>
              </a:r>
              <a:r>
                <a:rPr lang="de-DE" sz="650" dirty="0" err="1">
                  <a:latin typeface="+mj-lt"/>
                  <a:ea typeface="+mn-ea"/>
                </a:rPr>
                <a:t>Deflex</a:t>
              </a:r>
              <a:endParaRPr lang="de-DE" sz="650" dirty="0">
                <a:latin typeface="+mj-lt"/>
                <a:ea typeface="+mn-ea"/>
              </a:endParaRPr>
            </a:p>
          </p:txBody>
        </p:sp>
        <p:sp>
          <p:nvSpPr>
            <p:cNvPr id="50" name="Textfeld 241">
              <a:extLst>
                <a:ext uri="{FF2B5EF4-FFF2-40B4-BE49-F238E27FC236}">
                  <a16:creationId xmlns:a16="http://schemas.microsoft.com/office/drawing/2014/main" id="{914C5AE9-3CD4-8F48-81FD-606CBDA6744C}"/>
                </a:ext>
              </a:extLst>
            </p:cNvPr>
            <p:cNvSpPr txBox="1"/>
            <p:nvPr/>
          </p:nvSpPr>
          <p:spPr>
            <a:xfrm>
              <a:off x="4085414" y="2451180"/>
              <a:ext cx="582322" cy="272758"/>
            </a:xfrm>
            <a:prstGeom prst="rect">
              <a:avLst/>
            </a:prstGeom>
            <a:solidFill>
              <a:schemeClr val="bg2"/>
            </a:solidFill>
            <a:ln w="9525">
              <a:solidFill>
                <a:schemeClr val="tx1"/>
              </a:solidFill>
            </a:ln>
            <a:effectLst>
              <a:softEdge rad="0"/>
            </a:effectLst>
          </p:spPr>
          <p:txBody>
            <a:bodyPr wrap="square" lIns="72000" tIns="36000" rIns="72000" bIns="36000">
              <a:spAutoFit/>
            </a:bodyPr>
            <a:lstStyle>
              <a:defPPr>
                <a:defRPr lang="de-DE"/>
              </a:defPPr>
              <a:lvl1pPr algn="l" rtl="0" fontAlgn="base">
                <a:spcBef>
                  <a:spcPct val="0"/>
                </a:spcBef>
                <a:spcAft>
                  <a:spcPct val="0"/>
                </a:spcAft>
                <a:defRPr sz="2400" kern="1200">
                  <a:solidFill>
                    <a:schemeClr val="tx1"/>
                  </a:solidFill>
                  <a:latin typeface="Arial" pitchFamily="34" charset="0"/>
                  <a:ea typeface="ＭＳ Ｐゴシック" charset="-128"/>
                  <a:cs typeface="+mn-cs"/>
                </a:defRPr>
              </a:lvl1pPr>
              <a:lvl2pPr marL="457200" algn="l" rtl="0" fontAlgn="base">
                <a:spcBef>
                  <a:spcPct val="0"/>
                </a:spcBef>
                <a:spcAft>
                  <a:spcPct val="0"/>
                </a:spcAft>
                <a:defRPr sz="2400" kern="1200">
                  <a:solidFill>
                    <a:schemeClr val="tx1"/>
                  </a:solidFill>
                  <a:latin typeface="Arial" pitchFamily="34" charset="0"/>
                  <a:ea typeface="ＭＳ Ｐゴシック" charset="-128"/>
                  <a:cs typeface="+mn-cs"/>
                </a:defRPr>
              </a:lvl2pPr>
              <a:lvl3pPr marL="914400" algn="l" rtl="0" fontAlgn="base">
                <a:spcBef>
                  <a:spcPct val="0"/>
                </a:spcBef>
                <a:spcAft>
                  <a:spcPct val="0"/>
                </a:spcAft>
                <a:defRPr sz="2400" kern="1200">
                  <a:solidFill>
                    <a:schemeClr val="tx1"/>
                  </a:solidFill>
                  <a:latin typeface="Arial" pitchFamily="34" charset="0"/>
                  <a:ea typeface="ＭＳ Ｐゴシック" charset="-128"/>
                  <a:cs typeface="+mn-cs"/>
                </a:defRPr>
              </a:lvl3pPr>
              <a:lvl4pPr marL="1371600" algn="l" rtl="0" fontAlgn="base">
                <a:spcBef>
                  <a:spcPct val="0"/>
                </a:spcBef>
                <a:spcAft>
                  <a:spcPct val="0"/>
                </a:spcAft>
                <a:defRPr sz="2400" kern="1200">
                  <a:solidFill>
                    <a:schemeClr val="tx1"/>
                  </a:solidFill>
                  <a:latin typeface="Arial" pitchFamily="34" charset="0"/>
                  <a:ea typeface="ＭＳ Ｐゴシック" charset="-128"/>
                  <a:cs typeface="+mn-cs"/>
                </a:defRPr>
              </a:lvl4pPr>
              <a:lvl5pPr marL="1828800" algn="l" rtl="0" fontAlgn="base">
                <a:spcBef>
                  <a:spcPct val="0"/>
                </a:spcBef>
                <a:spcAft>
                  <a:spcPct val="0"/>
                </a:spcAft>
                <a:defRPr sz="2400" kern="1200">
                  <a:solidFill>
                    <a:schemeClr val="tx1"/>
                  </a:solidFill>
                  <a:latin typeface="Arial" pitchFamily="34" charset="0"/>
                  <a:ea typeface="ＭＳ Ｐゴシック" charset="-128"/>
                  <a:cs typeface="+mn-cs"/>
                </a:defRPr>
              </a:lvl5pPr>
              <a:lvl6pPr marL="2286000" algn="l" defTabSz="914400" rtl="0" eaLnBrk="1" latinLnBrk="0" hangingPunct="1">
                <a:defRPr sz="2400" kern="1200">
                  <a:solidFill>
                    <a:schemeClr val="tx1"/>
                  </a:solidFill>
                  <a:latin typeface="Arial" pitchFamily="34" charset="0"/>
                  <a:ea typeface="ＭＳ Ｐゴシック" charset="-128"/>
                  <a:cs typeface="+mn-cs"/>
                </a:defRPr>
              </a:lvl6pPr>
              <a:lvl7pPr marL="2743200" algn="l" defTabSz="914400" rtl="0" eaLnBrk="1" latinLnBrk="0" hangingPunct="1">
                <a:defRPr sz="2400" kern="1200">
                  <a:solidFill>
                    <a:schemeClr val="tx1"/>
                  </a:solidFill>
                  <a:latin typeface="Arial" pitchFamily="34" charset="0"/>
                  <a:ea typeface="ＭＳ Ｐゴシック" charset="-128"/>
                  <a:cs typeface="+mn-cs"/>
                </a:defRPr>
              </a:lvl7pPr>
              <a:lvl8pPr marL="3200400" algn="l" defTabSz="914400" rtl="0" eaLnBrk="1" latinLnBrk="0" hangingPunct="1">
                <a:defRPr sz="2400" kern="1200">
                  <a:solidFill>
                    <a:schemeClr val="tx1"/>
                  </a:solidFill>
                  <a:latin typeface="Arial" pitchFamily="34" charset="0"/>
                  <a:ea typeface="ＭＳ Ｐゴシック" charset="-128"/>
                  <a:cs typeface="+mn-cs"/>
                </a:defRPr>
              </a:lvl8pPr>
              <a:lvl9pPr marL="3657600" algn="l" defTabSz="914400" rtl="0" eaLnBrk="1" latinLnBrk="0" hangingPunct="1">
                <a:defRPr sz="2400" kern="1200">
                  <a:solidFill>
                    <a:schemeClr val="tx1"/>
                  </a:solidFill>
                  <a:latin typeface="Arial" pitchFamily="34" charset="0"/>
                  <a:ea typeface="ＭＳ Ｐゴシック" charset="-128"/>
                  <a:cs typeface="+mn-cs"/>
                </a:defRPr>
              </a:lvl9pPr>
            </a:lstStyle>
            <a:p>
              <a:pPr>
                <a:defRPr/>
              </a:pPr>
              <a:r>
                <a:rPr lang="de-DE" sz="650" dirty="0">
                  <a:latin typeface="+mj-lt"/>
                  <a:ea typeface="+mn-ea"/>
                </a:rPr>
                <a:t>Solarpark Mühlenfeld</a:t>
              </a:r>
            </a:p>
          </p:txBody>
        </p:sp>
        <p:grpSp>
          <p:nvGrpSpPr>
            <p:cNvPr id="51" name="Gruppieren 50">
              <a:extLst>
                <a:ext uri="{FF2B5EF4-FFF2-40B4-BE49-F238E27FC236}">
                  <a16:creationId xmlns:a16="http://schemas.microsoft.com/office/drawing/2014/main" id="{566E9239-4DEE-4F4B-A733-7C2D20423BE1}"/>
                </a:ext>
              </a:extLst>
            </p:cNvPr>
            <p:cNvGrpSpPr/>
            <p:nvPr/>
          </p:nvGrpSpPr>
          <p:grpSpPr>
            <a:xfrm>
              <a:off x="4577736" y="2604380"/>
              <a:ext cx="180000" cy="180000"/>
              <a:chOff x="3661621" y="2220643"/>
              <a:chExt cx="218230" cy="218230"/>
            </a:xfrm>
          </p:grpSpPr>
          <p:sp>
            <p:nvSpPr>
              <p:cNvPr id="52" name="Oval 51">
                <a:extLst>
                  <a:ext uri="{FF2B5EF4-FFF2-40B4-BE49-F238E27FC236}">
                    <a16:creationId xmlns:a16="http://schemas.microsoft.com/office/drawing/2014/main" id="{DC03682D-253F-1243-8954-70FD65C336E5}"/>
                  </a:ext>
                </a:extLst>
              </p:cNvPr>
              <p:cNvSpPr/>
              <p:nvPr/>
            </p:nvSpPr>
            <p:spPr>
              <a:xfrm>
                <a:off x="3661621" y="2220643"/>
                <a:ext cx="218230" cy="218230"/>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96C8F0"/>
                  </a:solidFill>
                </a:endParaRPr>
              </a:p>
            </p:txBody>
          </p:sp>
          <p:pic>
            <p:nvPicPr>
              <p:cNvPr id="53" name="Grafik 52">
                <a:extLst>
                  <a:ext uri="{FF2B5EF4-FFF2-40B4-BE49-F238E27FC236}">
                    <a16:creationId xmlns:a16="http://schemas.microsoft.com/office/drawing/2014/main" id="{841557D1-C953-F749-91AD-F15DA7F2E2B1}"/>
                  </a:ext>
                </a:extLst>
              </p:cNvPr>
              <p:cNvPicPr>
                <a:picLocks noChangeAspect="1"/>
              </p:cNvPicPr>
              <p:nvPr/>
            </p:nvPicPr>
            <p:blipFill>
              <a:blip r:embed="rId4"/>
              <a:stretch>
                <a:fillRect/>
              </a:stretch>
            </p:blipFill>
            <p:spPr>
              <a:xfrm>
                <a:off x="3696235" y="2253366"/>
                <a:ext cx="152783" cy="152783"/>
              </a:xfrm>
              <a:prstGeom prst="rect">
                <a:avLst/>
              </a:prstGeom>
            </p:spPr>
          </p:pic>
        </p:grpSp>
        <p:sp>
          <p:nvSpPr>
            <p:cNvPr id="54" name="Textfeld 241">
              <a:extLst>
                <a:ext uri="{FF2B5EF4-FFF2-40B4-BE49-F238E27FC236}">
                  <a16:creationId xmlns:a16="http://schemas.microsoft.com/office/drawing/2014/main" id="{875D56F5-3BE1-2040-BA15-9D66E1F24168}"/>
                </a:ext>
              </a:extLst>
            </p:cNvPr>
            <p:cNvSpPr txBox="1"/>
            <p:nvPr/>
          </p:nvSpPr>
          <p:spPr>
            <a:xfrm>
              <a:off x="3411055" y="2874658"/>
              <a:ext cx="734722" cy="172731"/>
            </a:xfrm>
            <a:prstGeom prst="rect">
              <a:avLst/>
            </a:prstGeom>
            <a:solidFill>
              <a:schemeClr val="bg2"/>
            </a:solidFill>
            <a:ln w="9525">
              <a:solidFill>
                <a:schemeClr val="tx1"/>
              </a:solidFill>
            </a:ln>
            <a:effectLst>
              <a:softEdge rad="0"/>
            </a:effectLst>
          </p:spPr>
          <p:txBody>
            <a:bodyPr wrap="square" lIns="72000" tIns="36000" rIns="72000" bIns="36000">
              <a:spAutoFit/>
            </a:bodyPr>
            <a:lstStyle>
              <a:defPPr>
                <a:defRPr lang="de-DE"/>
              </a:defPPr>
              <a:lvl1pPr algn="l" rtl="0" fontAlgn="base">
                <a:spcBef>
                  <a:spcPct val="0"/>
                </a:spcBef>
                <a:spcAft>
                  <a:spcPct val="0"/>
                </a:spcAft>
                <a:defRPr sz="2400" kern="1200">
                  <a:solidFill>
                    <a:schemeClr val="tx1"/>
                  </a:solidFill>
                  <a:latin typeface="Arial" pitchFamily="34" charset="0"/>
                  <a:ea typeface="ＭＳ Ｐゴシック" charset="-128"/>
                  <a:cs typeface="+mn-cs"/>
                </a:defRPr>
              </a:lvl1pPr>
              <a:lvl2pPr marL="457200" algn="l" rtl="0" fontAlgn="base">
                <a:spcBef>
                  <a:spcPct val="0"/>
                </a:spcBef>
                <a:spcAft>
                  <a:spcPct val="0"/>
                </a:spcAft>
                <a:defRPr sz="2400" kern="1200">
                  <a:solidFill>
                    <a:schemeClr val="tx1"/>
                  </a:solidFill>
                  <a:latin typeface="Arial" pitchFamily="34" charset="0"/>
                  <a:ea typeface="ＭＳ Ｐゴシック" charset="-128"/>
                  <a:cs typeface="+mn-cs"/>
                </a:defRPr>
              </a:lvl2pPr>
              <a:lvl3pPr marL="914400" algn="l" rtl="0" fontAlgn="base">
                <a:spcBef>
                  <a:spcPct val="0"/>
                </a:spcBef>
                <a:spcAft>
                  <a:spcPct val="0"/>
                </a:spcAft>
                <a:defRPr sz="2400" kern="1200">
                  <a:solidFill>
                    <a:schemeClr val="tx1"/>
                  </a:solidFill>
                  <a:latin typeface="Arial" pitchFamily="34" charset="0"/>
                  <a:ea typeface="ＭＳ Ｐゴシック" charset="-128"/>
                  <a:cs typeface="+mn-cs"/>
                </a:defRPr>
              </a:lvl3pPr>
              <a:lvl4pPr marL="1371600" algn="l" rtl="0" fontAlgn="base">
                <a:spcBef>
                  <a:spcPct val="0"/>
                </a:spcBef>
                <a:spcAft>
                  <a:spcPct val="0"/>
                </a:spcAft>
                <a:defRPr sz="2400" kern="1200">
                  <a:solidFill>
                    <a:schemeClr val="tx1"/>
                  </a:solidFill>
                  <a:latin typeface="Arial" pitchFamily="34" charset="0"/>
                  <a:ea typeface="ＭＳ Ｐゴシック" charset="-128"/>
                  <a:cs typeface="+mn-cs"/>
                </a:defRPr>
              </a:lvl4pPr>
              <a:lvl5pPr marL="1828800" algn="l" rtl="0" fontAlgn="base">
                <a:spcBef>
                  <a:spcPct val="0"/>
                </a:spcBef>
                <a:spcAft>
                  <a:spcPct val="0"/>
                </a:spcAft>
                <a:defRPr sz="2400" kern="1200">
                  <a:solidFill>
                    <a:schemeClr val="tx1"/>
                  </a:solidFill>
                  <a:latin typeface="Arial" pitchFamily="34" charset="0"/>
                  <a:ea typeface="ＭＳ Ｐゴシック" charset="-128"/>
                  <a:cs typeface="+mn-cs"/>
                </a:defRPr>
              </a:lvl5pPr>
              <a:lvl6pPr marL="2286000" algn="l" defTabSz="914400" rtl="0" eaLnBrk="1" latinLnBrk="0" hangingPunct="1">
                <a:defRPr sz="2400" kern="1200">
                  <a:solidFill>
                    <a:schemeClr val="tx1"/>
                  </a:solidFill>
                  <a:latin typeface="Arial" pitchFamily="34" charset="0"/>
                  <a:ea typeface="ＭＳ Ｐゴシック" charset="-128"/>
                  <a:cs typeface="+mn-cs"/>
                </a:defRPr>
              </a:lvl6pPr>
              <a:lvl7pPr marL="2743200" algn="l" defTabSz="914400" rtl="0" eaLnBrk="1" latinLnBrk="0" hangingPunct="1">
                <a:defRPr sz="2400" kern="1200">
                  <a:solidFill>
                    <a:schemeClr val="tx1"/>
                  </a:solidFill>
                  <a:latin typeface="Arial" pitchFamily="34" charset="0"/>
                  <a:ea typeface="ＭＳ Ｐゴシック" charset="-128"/>
                  <a:cs typeface="+mn-cs"/>
                </a:defRPr>
              </a:lvl7pPr>
              <a:lvl8pPr marL="3200400" algn="l" defTabSz="914400" rtl="0" eaLnBrk="1" latinLnBrk="0" hangingPunct="1">
                <a:defRPr sz="2400" kern="1200">
                  <a:solidFill>
                    <a:schemeClr val="tx1"/>
                  </a:solidFill>
                  <a:latin typeface="Arial" pitchFamily="34" charset="0"/>
                  <a:ea typeface="ＭＳ Ｐゴシック" charset="-128"/>
                  <a:cs typeface="+mn-cs"/>
                </a:defRPr>
              </a:lvl8pPr>
              <a:lvl9pPr marL="3657600" algn="l" defTabSz="914400" rtl="0" eaLnBrk="1" latinLnBrk="0" hangingPunct="1">
                <a:defRPr sz="2400" kern="1200">
                  <a:solidFill>
                    <a:schemeClr val="tx1"/>
                  </a:solidFill>
                  <a:latin typeface="Arial" pitchFamily="34" charset="0"/>
                  <a:ea typeface="ＭＳ Ｐゴシック" charset="-128"/>
                  <a:cs typeface="+mn-cs"/>
                </a:defRPr>
              </a:lvl9pPr>
            </a:lstStyle>
            <a:p>
              <a:pPr>
                <a:defRPr/>
              </a:pPr>
              <a:r>
                <a:rPr lang="de-DE" sz="650" dirty="0">
                  <a:latin typeface="+mj-lt"/>
                  <a:ea typeface="+mn-ea"/>
                </a:rPr>
                <a:t>Firma </a:t>
              </a:r>
              <a:r>
                <a:rPr lang="de-DE" sz="650" dirty="0" err="1">
                  <a:latin typeface="+mj-lt"/>
                  <a:ea typeface="+mn-ea"/>
                </a:rPr>
                <a:t>Cremmer</a:t>
              </a:r>
              <a:endParaRPr lang="de-DE" sz="650" dirty="0">
                <a:latin typeface="+mj-lt"/>
                <a:ea typeface="+mn-ea"/>
              </a:endParaRPr>
            </a:p>
          </p:txBody>
        </p:sp>
        <p:grpSp>
          <p:nvGrpSpPr>
            <p:cNvPr id="55" name="Gruppieren 54">
              <a:extLst>
                <a:ext uri="{FF2B5EF4-FFF2-40B4-BE49-F238E27FC236}">
                  <a16:creationId xmlns:a16="http://schemas.microsoft.com/office/drawing/2014/main" id="{B378982F-4553-7C4A-B214-D53A62C9226A}"/>
                </a:ext>
              </a:extLst>
            </p:cNvPr>
            <p:cNvGrpSpPr/>
            <p:nvPr/>
          </p:nvGrpSpPr>
          <p:grpSpPr>
            <a:xfrm>
              <a:off x="4071749" y="2798549"/>
              <a:ext cx="180000" cy="180000"/>
              <a:chOff x="3661621" y="2220643"/>
              <a:chExt cx="218230" cy="218230"/>
            </a:xfrm>
          </p:grpSpPr>
          <p:sp>
            <p:nvSpPr>
              <p:cNvPr id="56" name="Oval 55">
                <a:extLst>
                  <a:ext uri="{FF2B5EF4-FFF2-40B4-BE49-F238E27FC236}">
                    <a16:creationId xmlns:a16="http://schemas.microsoft.com/office/drawing/2014/main" id="{D078377B-C114-5248-A98C-F2DD5B3AA4D9}"/>
                  </a:ext>
                </a:extLst>
              </p:cNvPr>
              <p:cNvSpPr/>
              <p:nvPr/>
            </p:nvSpPr>
            <p:spPr>
              <a:xfrm>
                <a:off x="3661621" y="2220643"/>
                <a:ext cx="218230" cy="218230"/>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96C8F0"/>
                  </a:solidFill>
                </a:endParaRPr>
              </a:p>
            </p:txBody>
          </p:sp>
          <p:pic>
            <p:nvPicPr>
              <p:cNvPr id="57" name="Grafik 56">
                <a:extLst>
                  <a:ext uri="{FF2B5EF4-FFF2-40B4-BE49-F238E27FC236}">
                    <a16:creationId xmlns:a16="http://schemas.microsoft.com/office/drawing/2014/main" id="{38CCA8B6-D003-1E41-BEF8-20D13EBF8C57}"/>
                  </a:ext>
                </a:extLst>
              </p:cNvPr>
              <p:cNvPicPr>
                <a:picLocks noChangeAspect="1"/>
              </p:cNvPicPr>
              <p:nvPr/>
            </p:nvPicPr>
            <p:blipFill>
              <a:blip r:embed="rId4"/>
              <a:stretch>
                <a:fillRect/>
              </a:stretch>
            </p:blipFill>
            <p:spPr>
              <a:xfrm>
                <a:off x="3696235" y="2253366"/>
                <a:ext cx="152783" cy="152783"/>
              </a:xfrm>
              <a:prstGeom prst="rect">
                <a:avLst/>
              </a:prstGeom>
            </p:spPr>
          </p:pic>
        </p:grpSp>
        <p:sp>
          <p:nvSpPr>
            <p:cNvPr id="58" name="Textfeld 241">
              <a:extLst>
                <a:ext uri="{FF2B5EF4-FFF2-40B4-BE49-F238E27FC236}">
                  <a16:creationId xmlns:a16="http://schemas.microsoft.com/office/drawing/2014/main" id="{B7257DB7-A13C-4C47-AAE0-5FB44FCA2B57}"/>
                </a:ext>
              </a:extLst>
            </p:cNvPr>
            <p:cNvSpPr txBox="1"/>
            <p:nvPr/>
          </p:nvSpPr>
          <p:spPr>
            <a:xfrm>
              <a:off x="3645955" y="3102688"/>
              <a:ext cx="734722" cy="172731"/>
            </a:xfrm>
            <a:prstGeom prst="rect">
              <a:avLst/>
            </a:prstGeom>
            <a:solidFill>
              <a:schemeClr val="bg2"/>
            </a:solidFill>
            <a:ln w="9525">
              <a:solidFill>
                <a:schemeClr val="tx1"/>
              </a:solidFill>
            </a:ln>
            <a:effectLst>
              <a:softEdge rad="0"/>
            </a:effectLst>
          </p:spPr>
          <p:txBody>
            <a:bodyPr wrap="square" lIns="72000" tIns="36000" rIns="72000" bIns="36000">
              <a:spAutoFit/>
            </a:bodyPr>
            <a:lstStyle>
              <a:defPPr>
                <a:defRPr lang="de-DE"/>
              </a:defPPr>
              <a:lvl1pPr algn="l" rtl="0" fontAlgn="base">
                <a:spcBef>
                  <a:spcPct val="0"/>
                </a:spcBef>
                <a:spcAft>
                  <a:spcPct val="0"/>
                </a:spcAft>
                <a:defRPr sz="2400" kern="1200">
                  <a:solidFill>
                    <a:schemeClr val="tx1"/>
                  </a:solidFill>
                  <a:latin typeface="Arial" pitchFamily="34" charset="0"/>
                  <a:ea typeface="ＭＳ Ｐゴシック" charset="-128"/>
                  <a:cs typeface="+mn-cs"/>
                </a:defRPr>
              </a:lvl1pPr>
              <a:lvl2pPr marL="457200" algn="l" rtl="0" fontAlgn="base">
                <a:spcBef>
                  <a:spcPct val="0"/>
                </a:spcBef>
                <a:spcAft>
                  <a:spcPct val="0"/>
                </a:spcAft>
                <a:defRPr sz="2400" kern="1200">
                  <a:solidFill>
                    <a:schemeClr val="tx1"/>
                  </a:solidFill>
                  <a:latin typeface="Arial" pitchFamily="34" charset="0"/>
                  <a:ea typeface="ＭＳ Ｐゴシック" charset="-128"/>
                  <a:cs typeface="+mn-cs"/>
                </a:defRPr>
              </a:lvl2pPr>
              <a:lvl3pPr marL="914400" algn="l" rtl="0" fontAlgn="base">
                <a:spcBef>
                  <a:spcPct val="0"/>
                </a:spcBef>
                <a:spcAft>
                  <a:spcPct val="0"/>
                </a:spcAft>
                <a:defRPr sz="2400" kern="1200">
                  <a:solidFill>
                    <a:schemeClr val="tx1"/>
                  </a:solidFill>
                  <a:latin typeface="Arial" pitchFamily="34" charset="0"/>
                  <a:ea typeface="ＭＳ Ｐゴシック" charset="-128"/>
                  <a:cs typeface="+mn-cs"/>
                </a:defRPr>
              </a:lvl3pPr>
              <a:lvl4pPr marL="1371600" algn="l" rtl="0" fontAlgn="base">
                <a:spcBef>
                  <a:spcPct val="0"/>
                </a:spcBef>
                <a:spcAft>
                  <a:spcPct val="0"/>
                </a:spcAft>
                <a:defRPr sz="2400" kern="1200">
                  <a:solidFill>
                    <a:schemeClr val="tx1"/>
                  </a:solidFill>
                  <a:latin typeface="Arial" pitchFamily="34" charset="0"/>
                  <a:ea typeface="ＭＳ Ｐゴシック" charset="-128"/>
                  <a:cs typeface="+mn-cs"/>
                </a:defRPr>
              </a:lvl4pPr>
              <a:lvl5pPr marL="1828800" algn="l" rtl="0" fontAlgn="base">
                <a:spcBef>
                  <a:spcPct val="0"/>
                </a:spcBef>
                <a:spcAft>
                  <a:spcPct val="0"/>
                </a:spcAft>
                <a:defRPr sz="2400" kern="1200">
                  <a:solidFill>
                    <a:schemeClr val="tx1"/>
                  </a:solidFill>
                  <a:latin typeface="Arial" pitchFamily="34" charset="0"/>
                  <a:ea typeface="ＭＳ Ｐゴシック" charset="-128"/>
                  <a:cs typeface="+mn-cs"/>
                </a:defRPr>
              </a:lvl5pPr>
              <a:lvl6pPr marL="2286000" algn="l" defTabSz="914400" rtl="0" eaLnBrk="1" latinLnBrk="0" hangingPunct="1">
                <a:defRPr sz="2400" kern="1200">
                  <a:solidFill>
                    <a:schemeClr val="tx1"/>
                  </a:solidFill>
                  <a:latin typeface="Arial" pitchFamily="34" charset="0"/>
                  <a:ea typeface="ＭＳ Ｐゴシック" charset="-128"/>
                  <a:cs typeface="+mn-cs"/>
                </a:defRPr>
              </a:lvl6pPr>
              <a:lvl7pPr marL="2743200" algn="l" defTabSz="914400" rtl="0" eaLnBrk="1" latinLnBrk="0" hangingPunct="1">
                <a:defRPr sz="2400" kern="1200">
                  <a:solidFill>
                    <a:schemeClr val="tx1"/>
                  </a:solidFill>
                  <a:latin typeface="Arial" pitchFamily="34" charset="0"/>
                  <a:ea typeface="ＭＳ Ｐゴシック" charset="-128"/>
                  <a:cs typeface="+mn-cs"/>
                </a:defRPr>
              </a:lvl7pPr>
              <a:lvl8pPr marL="3200400" algn="l" defTabSz="914400" rtl="0" eaLnBrk="1" latinLnBrk="0" hangingPunct="1">
                <a:defRPr sz="2400" kern="1200">
                  <a:solidFill>
                    <a:schemeClr val="tx1"/>
                  </a:solidFill>
                  <a:latin typeface="Arial" pitchFamily="34" charset="0"/>
                  <a:ea typeface="ＭＳ Ｐゴシック" charset="-128"/>
                  <a:cs typeface="+mn-cs"/>
                </a:defRPr>
              </a:lvl8pPr>
              <a:lvl9pPr marL="3657600" algn="l" defTabSz="914400" rtl="0" eaLnBrk="1" latinLnBrk="0" hangingPunct="1">
                <a:defRPr sz="2400" kern="1200">
                  <a:solidFill>
                    <a:schemeClr val="tx1"/>
                  </a:solidFill>
                  <a:latin typeface="Arial" pitchFamily="34" charset="0"/>
                  <a:ea typeface="ＭＳ Ｐゴシック" charset="-128"/>
                  <a:cs typeface="+mn-cs"/>
                </a:defRPr>
              </a:lvl9pPr>
            </a:lstStyle>
            <a:p>
              <a:pPr>
                <a:defRPr/>
              </a:pPr>
              <a:r>
                <a:rPr lang="de-DE" sz="650" dirty="0">
                  <a:latin typeface="+mj-lt"/>
                  <a:ea typeface="+mn-ea"/>
                </a:rPr>
                <a:t>Firma Schwing</a:t>
              </a:r>
            </a:p>
          </p:txBody>
        </p:sp>
        <p:grpSp>
          <p:nvGrpSpPr>
            <p:cNvPr id="59" name="Gruppieren 58">
              <a:extLst>
                <a:ext uri="{FF2B5EF4-FFF2-40B4-BE49-F238E27FC236}">
                  <a16:creationId xmlns:a16="http://schemas.microsoft.com/office/drawing/2014/main" id="{4F7F8D7C-7E8E-FE45-9AD6-36A3FD342B82}"/>
                </a:ext>
              </a:extLst>
            </p:cNvPr>
            <p:cNvGrpSpPr/>
            <p:nvPr/>
          </p:nvGrpSpPr>
          <p:grpSpPr>
            <a:xfrm>
              <a:off x="4306649" y="3026579"/>
              <a:ext cx="180000" cy="180000"/>
              <a:chOff x="3661621" y="2220643"/>
              <a:chExt cx="218230" cy="218230"/>
            </a:xfrm>
          </p:grpSpPr>
          <p:sp>
            <p:nvSpPr>
              <p:cNvPr id="60" name="Oval 59">
                <a:extLst>
                  <a:ext uri="{FF2B5EF4-FFF2-40B4-BE49-F238E27FC236}">
                    <a16:creationId xmlns:a16="http://schemas.microsoft.com/office/drawing/2014/main" id="{51BC7715-B617-B549-9323-A89820027A17}"/>
                  </a:ext>
                </a:extLst>
              </p:cNvPr>
              <p:cNvSpPr/>
              <p:nvPr/>
            </p:nvSpPr>
            <p:spPr>
              <a:xfrm>
                <a:off x="3661621" y="2220643"/>
                <a:ext cx="218230" cy="218230"/>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96C8F0"/>
                  </a:solidFill>
                </a:endParaRPr>
              </a:p>
            </p:txBody>
          </p:sp>
          <p:pic>
            <p:nvPicPr>
              <p:cNvPr id="61" name="Grafik 60">
                <a:extLst>
                  <a:ext uri="{FF2B5EF4-FFF2-40B4-BE49-F238E27FC236}">
                    <a16:creationId xmlns:a16="http://schemas.microsoft.com/office/drawing/2014/main" id="{02BA18EB-E84C-FD46-B1EB-F9343C1B6F76}"/>
                  </a:ext>
                </a:extLst>
              </p:cNvPr>
              <p:cNvPicPr>
                <a:picLocks noChangeAspect="1"/>
              </p:cNvPicPr>
              <p:nvPr/>
            </p:nvPicPr>
            <p:blipFill>
              <a:blip r:embed="rId4"/>
              <a:stretch>
                <a:fillRect/>
              </a:stretch>
            </p:blipFill>
            <p:spPr>
              <a:xfrm>
                <a:off x="3696235" y="2253366"/>
                <a:ext cx="152783" cy="152783"/>
              </a:xfrm>
              <a:prstGeom prst="rect">
                <a:avLst/>
              </a:prstGeom>
            </p:spPr>
          </p:pic>
        </p:grpSp>
        <p:sp>
          <p:nvSpPr>
            <p:cNvPr id="62" name="Textfeld 241">
              <a:extLst>
                <a:ext uri="{FF2B5EF4-FFF2-40B4-BE49-F238E27FC236}">
                  <a16:creationId xmlns:a16="http://schemas.microsoft.com/office/drawing/2014/main" id="{1D65AE80-616B-8642-A81D-9BC0D28B1DBB}"/>
                </a:ext>
              </a:extLst>
            </p:cNvPr>
            <p:cNvSpPr txBox="1"/>
            <p:nvPr/>
          </p:nvSpPr>
          <p:spPr>
            <a:xfrm>
              <a:off x="2198110" y="2201593"/>
              <a:ext cx="1370325" cy="565146"/>
            </a:xfrm>
            <a:prstGeom prst="rect">
              <a:avLst/>
            </a:prstGeom>
            <a:solidFill>
              <a:schemeClr val="bg2"/>
            </a:solidFill>
            <a:ln w="9525">
              <a:noFill/>
            </a:ln>
            <a:effectLst>
              <a:softEdge rad="0"/>
            </a:effectLst>
          </p:spPr>
          <p:txBody>
            <a:bodyPr wrap="square" lIns="72000" tIns="36000" rIns="72000" bIns="36000">
              <a:spAutoFit/>
            </a:bodyPr>
            <a:lstStyle>
              <a:defPPr>
                <a:defRPr lang="de-DE"/>
              </a:defPPr>
              <a:lvl1pPr algn="l" rtl="0" fontAlgn="base">
                <a:spcBef>
                  <a:spcPct val="0"/>
                </a:spcBef>
                <a:spcAft>
                  <a:spcPct val="0"/>
                </a:spcAft>
                <a:defRPr sz="2400" kern="1200">
                  <a:solidFill>
                    <a:schemeClr val="tx1"/>
                  </a:solidFill>
                  <a:latin typeface="Arial" pitchFamily="34" charset="0"/>
                  <a:ea typeface="ＭＳ Ｐゴシック" charset="-128"/>
                  <a:cs typeface="+mn-cs"/>
                </a:defRPr>
              </a:lvl1pPr>
              <a:lvl2pPr marL="457200" algn="l" rtl="0" fontAlgn="base">
                <a:spcBef>
                  <a:spcPct val="0"/>
                </a:spcBef>
                <a:spcAft>
                  <a:spcPct val="0"/>
                </a:spcAft>
                <a:defRPr sz="2400" kern="1200">
                  <a:solidFill>
                    <a:schemeClr val="tx1"/>
                  </a:solidFill>
                  <a:latin typeface="Arial" pitchFamily="34" charset="0"/>
                  <a:ea typeface="ＭＳ Ｐゴシック" charset="-128"/>
                  <a:cs typeface="+mn-cs"/>
                </a:defRPr>
              </a:lvl2pPr>
              <a:lvl3pPr marL="914400" algn="l" rtl="0" fontAlgn="base">
                <a:spcBef>
                  <a:spcPct val="0"/>
                </a:spcBef>
                <a:spcAft>
                  <a:spcPct val="0"/>
                </a:spcAft>
                <a:defRPr sz="2400" kern="1200">
                  <a:solidFill>
                    <a:schemeClr val="tx1"/>
                  </a:solidFill>
                  <a:latin typeface="Arial" pitchFamily="34" charset="0"/>
                  <a:ea typeface="ＭＳ Ｐゴシック" charset="-128"/>
                  <a:cs typeface="+mn-cs"/>
                </a:defRPr>
              </a:lvl3pPr>
              <a:lvl4pPr marL="1371600" algn="l" rtl="0" fontAlgn="base">
                <a:spcBef>
                  <a:spcPct val="0"/>
                </a:spcBef>
                <a:spcAft>
                  <a:spcPct val="0"/>
                </a:spcAft>
                <a:defRPr sz="2400" kern="1200">
                  <a:solidFill>
                    <a:schemeClr val="tx1"/>
                  </a:solidFill>
                  <a:latin typeface="Arial" pitchFamily="34" charset="0"/>
                  <a:ea typeface="ＭＳ Ｐゴシック" charset="-128"/>
                  <a:cs typeface="+mn-cs"/>
                </a:defRPr>
              </a:lvl4pPr>
              <a:lvl5pPr marL="1828800" algn="l" rtl="0" fontAlgn="base">
                <a:spcBef>
                  <a:spcPct val="0"/>
                </a:spcBef>
                <a:spcAft>
                  <a:spcPct val="0"/>
                </a:spcAft>
                <a:defRPr sz="2400" kern="1200">
                  <a:solidFill>
                    <a:schemeClr val="tx1"/>
                  </a:solidFill>
                  <a:latin typeface="Arial" pitchFamily="34" charset="0"/>
                  <a:ea typeface="ＭＳ Ｐゴシック" charset="-128"/>
                  <a:cs typeface="+mn-cs"/>
                </a:defRPr>
              </a:lvl5pPr>
              <a:lvl6pPr marL="2286000" algn="l" defTabSz="914400" rtl="0" eaLnBrk="1" latinLnBrk="0" hangingPunct="1">
                <a:defRPr sz="2400" kern="1200">
                  <a:solidFill>
                    <a:schemeClr val="tx1"/>
                  </a:solidFill>
                  <a:latin typeface="Arial" pitchFamily="34" charset="0"/>
                  <a:ea typeface="ＭＳ Ｐゴシック" charset="-128"/>
                  <a:cs typeface="+mn-cs"/>
                </a:defRPr>
              </a:lvl6pPr>
              <a:lvl7pPr marL="2743200" algn="l" defTabSz="914400" rtl="0" eaLnBrk="1" latinLnBrk="0" hangingPunct="1">
                <a:defRPr sz="2400" kern="1200">
                  <a:solidFill>
                    <a:schemeClr val="tx1"/>
                  </a:solidFill>
                  <a:latin typeface="Arial" pitchFamily="34" charset="0"/>
                  <a:ea typeface="ＭＳ Ｐゴシック" charset="-128"/>
                  <a:cs typeface="+mn-cs"/>
                </a:defRPr>
              </a:lvl7pPr>
              <a:lvl8pPr marL="3200400" algn="l" defTabSz="914400" rtl="0" eaLnBrk="1" latinLnBrk="0" hangingPunct="1">
                <a:defRPr sz="2400" kern="1200">
                  <a:solidFill>
                    <a:schemeClr val="tx1"/>
                  </a:solidFill>
                  <a:latin typeface="Arial" pitchFamily="34" charset="0"/>
                  <a:ea typeface="ＭＳ Ｐゴシック" charset="-128"/>
                  <a:cs typeface="+mn-cs"/>
                </a:defRPr>
              </a:lvl8pPr>
              <a:lvl9pPr marL="3657600" algn="l" defTabSz="914400" rtl="0" eaLnBrk="1" latinLnBrk="0" hangingPunct="1">
                <a:defRPr sz="2400" kern="1200">
                  <a:solidFill>
                    <a:schemeClr val="tx1"/>
                  </a:solidFill>
                  <a:latin typeface="Arial" pitchFamily="34" charset="0"/>
                  <a:ea typeface="ＭＳ Ｐゴシック" charset="-128"/>
                  <a:cs typeface="+mn-cs"/>
                </a:defRPr>
              </a:lvl9pPr>
            </a:lstStyle>
            <a:p>
              <a:pPr>
                <a:defRPr/>
              </a:pPr>
              <a:r>
                <a:rPr lang="de-DE" sz="1600" b="1" dirty="0">
                  <a:latin typeface="+mj-lt"/>
                  <a:ea typeface="+mn-ea"/>
                </a:rPr>
                <a:t>Neukirchen-Vluyn</a:t>
              </a:r>
            </a:p>
          </p:txBody>
        </p:sp>
        <p:sp>
          <p:nvSpPr>
            <p:cNvPr id="63" name="Textfeld 241">
              <a:extLst>
                <a:ext uri="{FF2B5EF4-FFF2-40B4-BE49-F238E27FC236}">
                  <a16:creationId xmlns:a16="http://schemas.microsoft.com/office/drawing/2014/main" id="{6D21BC07-D184-984A-A05E-6189F866DE7E}"/>
                </a:ext>
              </a:extLst>
            </p:cNvPr>
            <p:cNvSpPr txBox="1"/>
            <p:nvPr/>
          </p:nvSpPr>
          <p:spPr>
            <a:xfrm>
              <a:off x="4134990" y="4701313"/>
              <a:ext cx="855593" cy="318924"/>
            </a:xfrm>
            <a:prstGeom prst="rect">
              <a:avLst/>
            </a:prstGeom>
            <a:solidFill>
              <a:schemeClr val="bg2"/>
            </a:solidFill>
            <a:ln w="9525">
              <a:noFill/>
            </a:ln>
            <a:effectLst>
              <a:softEdge rad="0"/>
            </a:effectLst>
          </p:spPr>
          <p:txBody>
            <a:bodyPr wrap="square" lIns="72000" tIns="36000" rIns="72000" bIns="36000">
              <a:spAutoFit/>
            </a:bodyPr>
            <a:lstStyle>
              <a:defPPr>
                <a:defRPr lang="de-DE"/>
              </a:defPPr>
              <a:lvl1pPr algn="l" rtl="0" fontAlgn="base">
                <a:spcBef>
                  <a:spcPct val="0"/>
                </a:spcBef>
                <a:spcAft>
                  <a:spcPct val="0"/>
                </a:spcAft>
                <a:defRPr sz="2400" kern="1200">
                  <a:solidFill>
                    <a:schemeClr val="tx1"/>
                  </a:solidFill>
                  <a:latin typeface="Arial" pitchFamily="34" charset="0"/>
                  <a:ea typeface="ＭＳ Ｐゴシック" charset="-128"/>
                  <a:cs typeface="+mn-cs"/>
                </a:defRPr>
              </a:lvl1pPr>
              <a:lvl2pPr marL="457200" algn="l" rtl="0" fontAlgn="base">
                <a:spcBef>
                  <a:spcPct val="0"/>
                </a:spcBef>
                <a:spcAft>
                  <a:spcPct val="0"/>
                </a:spcAft>
                <a:defRPr sz="2400" kern="1200">
                  <a:solidFill>
                    <a:schemeClr val="tx1"/>
                  </a:solidFill>
                  <a:latin typeface="Arial" pitchFamily="34" charset="0"/>
                  <a:ea typeface="ＭＳ Ｐゴシック" charset="-128"/>
                  <a:cs typeface="+mn-cs"/>
                </a:defRPr>
              </a:lvl2pPr>
              <a:lvl3pPr marL="914400" algn="l" rtl="0" fontAlgn="base">
                <a:spcBef>
                  <a:spcPct val="0"/>
                </a:spcBef>
                <a:spcAft>
                  <a:spcPct val="0"/>
                </a:spcAft>
                <a:defRPr sz="2400" kern="1200">
                  <a:solidFill>
                    <a:schemeClr val="tx1"/>
                  </a:solidFill>
                  <a:latin typeface="Arial" pitchFamily="34" charset="0"/>
                  <a:ea typeface="ＭＳ Ｐゴシック" charset="-128"/>
                  <a:cs typeface="+mn-cs"/>
                </a:defRPr>
              </a:lvl3pPr>
              <a:lvl4pPr marL="1371600" algn="l" rtl="0" fontAlgn="base">
                <a:spcBef>
                  <a:spcPct val="0"/>
                </a:spcBef>
                <a:spcAft>
                  <a:spcPct val="0"/>
                </a:spcAft>
                <a:defRPr sz="2400" kern="1200">
                  <a:solidFill>
                    <a:schemeClr val="tx1"/>
                  </a:solidFill>
                  <a:latin typeface="Arial" pitchFamily="34" charset="0"/>
                  <a:ea typeface="ＭＳ Ｐゴシック" charset="-128"/>
                  <a:cs typeface="+mn-cs"/>
                </a:defRPr>
              </a:lvl4pPr>
              <a:lvl5pPr marL="1828800" algn="l" rtl="0" fontAlgn="base">
                <a:spcBef>
                  <a:spcPct val="0"/>
                </a:spcBef>
                <a:spcAft>
                  <a:spcPct val="0"/>
                </a:spcAft>
                <a:defRPr sz="2400" kern="1200">
                  <a:solidFill>
                    <a:schemeClr val="tx1"/>
                  </a:solidFill>
                  <a:latin typeface="Arial" pitchFamily="34" charset="0"/>
                  <a:ea typeface="ＭＳ Ｐゴシック" charset="-128"/>
                  <a:cs typeface="+mn-cs"/>
                </a:defRPr>
              </a:lvl5pPr>
              <a:lvl6pPr marL="2286000" algn="l" defTabSz="914400" rtl="0" eaLnBrk="1" latinLnBrk="0" hangingPunct="1">
                <a:defRPr sz="2400" kern="1200">
                  <a:solidFill>
                    <a:schemeClr val="tx1"/>
                  </a:solidFill>
                  <a:latin typeface="Arial" pitchFamily="34" charset="0"/>
                  <a:ea typeface="ＭＳ Ｐゴシック" charset="-128"/>
                  <a:cs typeface="+mn-cs"/>
                </a:defRPr>
              </a:lvl6pPr>
              <a:lvl7pPr marL="2743200" algn="l" defTabSz="914400" rtl="0" eaLnBrk="1" latinLnBrk="0" hangingPunct="1">
                <a:defRPr sz="2400" kern="1200">
                  <a:solidFill>
                    <a:schemeClr val="tx1"/>
                  </a:solidFill>
                  <a:latin typeface="Arial" pitchFamily="34" charset="0"/>
                  <a:ea typeface="ＭＳ Ｐゴシック" charset="-128"/>
                  <a:cs typeface="+mn-cs"/>
                </a:defRPr>
              </a:lvl7pPr>
              <a:lvl8pPr marL="3200400" algn="l" defTabSz="914400" rtl="0" eaLnBrk="1" latinLnBrk="0" hangingPunct="1">
                <a:defRPr sz="2400" kern="1200">
                  <a:solidFill>
                    <a:schemeClr val="tx1"/>
                  </a:solidFill>
                  <a:latin typeface="Arial" pitchFamily="34" charset="0"/>
                  <a:ea typeface="ＭＳ Ｐゴシック" charset="-128"/>
                  <a:cs typeface="+mn-cs"/>
                </a:defRPr>
              </a:lvl8pPr>
              <a:lvl9pPr marL="3657600" algn="l" defTabSz="914400" rtl="0" eaLnBrk="1" latinLnBrk="0" hangingPunct="1">
                <a:defRPr sz="2400" kern="1200">
                  <a:solidFill>
                    <a:schemeClr val="tx1"/>
                  </a:solidFill>
                  <a:latin typeface="Arial" pitchFamily="34" charset="0"/>
                  <a:ea typeface="ＭＳ Ｐゴシック" charset="-128"/>
                  <a:cs typeface="+mn-cs"/>
                </a:defRPr>
              </a:lvl9pPr>
            </a:lstStyle>
            <a:p>
              <a:pPr algn="ctr">
                <a:defRPr/>
              </a:pPr>
              <a:r>
                <a:rPr lang="de-DE" sz="1600" b="1" dirty="0">
                  <a:latin typeface="+mj-lt"/>
                  <a:ea typeface="+mn-ea"/>
                </a:rPr>
                <a:t>Moers</a:t>
              </a:r>
            </a:p>
          </p:txBody>
        </p:sp>
        <p:sp>
          <p:nvSpPr>
            <p:cNvPr id="64" name="Textfeld 241">
              <a:extLst>
                <a:ext uri="{FF2B5EF4-FFF2-40B4-BE49-F238E27FC236}">
                  <a16:creationId xmlns:a16="http://schemas.microsoft.com/office/drawing/2014/main" id="{0C952320-89A5-E74F-BECA-7B316142BD34}"/>
                </a:ext>
              </a:extLst>
            </p:cNvPr>
            <p:cNvSpPr txBox="1"/>
            <p:nvPr/>
          </p:nvSpPr>
          <p:spPr>
            <a:xfrm>
              <a:off x="6849582" y="2717337"/>
              <a:ext cx="480808" cy="272758"/>
            </a:xfrm>
            <a:prstGeom prst="rect">
              <a:avLst/>
            </a:prstGeom>
            <a:solidFill>
              <a:schemeClr val="bg2"/>
            </a:solidFill>
            <a:ln w="9525">
              <a:solidFill>
                <a:schemeClr val="tx1"/>
              </a:solidFill>
            </a:ln>
            <a:effectLst>
              <a:softEdge rad="0"/>
            </a:effectLst>
          </p:spPr>
          <p:txBody>
            <a:bodyPr wrap="square" lIns="72000" tIns="36000" rIns="72000" bIns="36000">
              <a:spAutoFit/>
            </a:bodyPr>
            <a:lstStyle>
              <a:defPPr>
                <a:defRPr lang="de-DE"/>
              </a:defPPr>
              <a:lvl1pPr algn="l" rtl="0" fontAlgn="base">
                <a:spcBef>
                  <a:spcPct val="0"/>
                </a:spcBef>
                <a:spcAft>
                  <a:spcPct val="0"/>
                </a:spcAft>
                <a:defRPr sz="2400" kern="1200">
                  <a:solidFill>
                    <a:schemeClr val="tx1"/>
                  </a:solidFill>
                  <a:latin typeface="Arial" pitchFamily="34" charset="0"/>
                  <a:ea typeface="ＭＳ Ｐゴシック" charset="-128"/>
                  <a:cs typeface="+mn-cs"/>
                </a:defRPr>
              </a:lvl1pPr>
              <a:lvl2pPr marL="457200" algn="l" rtl="0" fontAlgn="base">
                <a:spcBef>
                  <a:spcPct val="0"/>
                </a:spcBef>
                <a:spcAft>
                  <a:spcPct val="0"/>
                </a:spcAft>
                <a:defRPr sz="2400" kern="1200">
                  <a:solidFill>
                    <a:schemeClr val="tx1"/>
                  </a:solidFill>
                  <a:latin typeface="Arial" pitchFamily="34" charset="0"/>
                  <a:ea typeface="ＭＳ Ｐゴシック" charset="-128"/>
                  <a:cs typeface="+mn-cs"/>
                </a:defRPr>
              </a:lvl2pPr>
              <a:lvl3pPr marL="914400" algn="l" rtl="0" fontAlgn="base">
                <a:spcBef>
                  <a:spcPct val="0"/>
                </a:spcBef>
                <a:spcAft>
                  <a:spcPct val="0"/>
                </a:spcAft>
                <a:defRPr sz="2400" kern="1200">
                  <a:solidFill>
                    <a:schemeClr val="tx1"/>
                  </a:solidFill>
                  <a:latin typeface="Arial" pitchFamily="34" charset="0"/>
                  <a:ea typeface="ＭＳ Ｐゴシック" charset="-128"/>
                  <a:cs typeface="+mn-cs"/>
                </a:defRPr>
              </a:lvl3pPr>
              <a:lvl4pPr marL="1371600" algn="l" rtl="0" fontAlgn="base">
                <a:spcBef>
                  <a:spcPct val="0"/>
                </a:spcBef>
                <a:spcAft>
                  <a:spcPct val="0"/>
                </a:spcAft>
                <a:defRPr sz="2400" kern="1200">
                  <a:solidFill>
                    <a:schemeClr val="tx1"/>
                  </a:solidFill>
                  <a:latin typeface="Arial" pitchFamily="34" charset="0"/>
                  <a:ea typeface="ＭＳ Ｐゴシック" charset="-128"/>
                  <a:cs typeface="+mn-cs"/>
                </a:defRPr>
              </a:lvl4pPr>
              <a:lvl5pPr marL="1828800" algn="l" rtl="0" fontAlgn="base">
                <a:spcBef>
                  <a:spcPct val="0"/>
                </a:spcBef>
                <a:spcAft>
                  <a:spcPct val="0"/>
                </a:spcAft>
                <a:defRPr sz="2400" kern="1200">
                  <a:solidFill>
                    <a:schemeClr val="tx1"/>
                  </a:solidFill>
                  <a:latin typeface="Arial" pitchFamily="34" charset="0"/>
                  <a:ea typeface="ＭＳ Ｐゴシック" charset="-128"/>
                  <a:cs typeface="+mn-cs"/>
                </a:defRPr>
              </a:lvl5pPr>
              <a:lvl6pPr marL="2286000" algn="l" defTabSz="914400" rtl="0" eaLnBrk="1" latinLnBrk="0" hangingPunct="1">
                <a:defRPr sz="2400" kern="1200">
                  <a:solidFill>
                    <a:schemeClr val="tx1"/>
                  </a:solidFill>
                  <a:latin typeface="Arial" pitchFamily="34" charset="0"/>
                  <a:ea typeface="ＭＳ Ｐゴシック" charset="-128"/>
                  <a:cs typeface="+mn-cs"/>
                </a:defRPr>
              </a:lvl6pPr>
              <a:lvl7pPr marL="2743200" algn="l" defTabSz="914400" rtl="0" eaLnBrk="1" latinLnBrk="0" hangingPunct="1">
                <a:defRPr sz="2400" kern="1200">
                  <a:solidFill>
                    <a:schemeClr val="tx1"/>
                  </a:solidFill>
                  <a:latin typeface="Arial" pitchFamily="34" charset="0"/>
                  <a:ea typeface="ＭＳ Ｐゴシック" charset="-128"/>
                  <a:cs typeface="+mn-cs"/>
                </a:defRPr>
              </a:lvl7pPr>
              <a:lvl8pPr marL="3200400" algn="l" defTabSz="914400" rtl="0" eaLnBrk="1" latinLnBrk="0" hangingPunct="1">
                <a:defRPr sz="2400" kern="1200">
                  <a:solidFill>
                    <a:schemeClr val="tx1"/>
                  </a:solidFill>
                  <a:latin typeface="Arial" pitchFamily="34" charset="0"/>
                  <a:ea typeface="ＭＳ Ｐゴシック" charset="-128"/>
                  <a:cs typeface="+mn-cs"/>
                </a:defRPr>
              </a:lvl8pPr>
              <a:lvl9pPr marL="3657600" algn="l" defTabSz="914400" rtl="0" eaLnBrk="1" latinLnBrk="0" hangingPunct="1">
                <a:defRPr sz="2400" kern="1200">
                  <a:solidFill>
                    <a:schemeClr val="tx1"/>
                  </a:solidFill>
                  <a:latin typeface="Arial" pitchFamily="34" charset="0"/>
                  <a:ea typeface="ＭＳ Ｐゴシック" charset="-128"/>
                  <a:cs typeface="+mn-cs"/>
                </a:defRPr>
              </a:lvl9pPr>
            </a:lstStyle>
            <a:p>
              <a:pPr>
                <a:defRPr/>
              </a:pPr>
              <a:r>
                <a:rPr lang="de-DE" sz="650" dirty="0">
                  <a:latin typeface="+mj-lt"/>
                  <a:ea typeface="+mn-ea"/>
                </a:rPr>
                <a:t>Kita am </a:t>
              </a:r>
              <a:r>
                <a:rPr lang="de-DE" sz="650" dirty="0" err="1">
                  <a:latin typeface="+mj-lt"/>
                  <a:ea typeface="+mn-ea"/>
                </a:rPr>
                <a:t>Pandyck</a:t>
              </a:r>
              <a:endParaRPr lang="de-DE" sz="650" dirty="0">
                <a:latin typeface="+mj-lt"/>
                <a:ea typeface="+mn-ea"/>
              </a:endParaRPr>
            </a:p>
          </p:txBody>
        </p:sp>
        <p:grpSp>
          <p:nvGrpSpPr>
            <p:cNvPr id="65" name="Gruppieren 64">
              <a:extLst>
                <a:ext uri="{FF2B5EF4-FFF2-40B4-BE49-F238E27FC236}">
                  <a16:creationId xmlns:a16="http://schemas.microsoft.com/office/drawing/2014/main" id="{883BB4A7-FBB7-1146-9A00-5293E649358D}"/>
                </a:ext>
              </a:extLst>
            </p:cNvPr>
            <p:cNvGrpSpPr/>
            <p:nvPr/>
          </p:nvGrpSpPr>
          <p:grpSpPr>
            <a:xfrm>
              <a:off x="6879050" y="2966215"/>
              <a:ext cx="180000" cy="180000"/>
              <a:chOff x="3661621" y="2220643"/>
              <a:chExt cx="218230" cy="218230"/>
            </a:xfrm>
          </p:grpSpPr>
          <p:sp>
            <p:nvSpPr>
              <p:cNvPr id="66" name="Oval 65">
                <a:extLst>
                  <a:ext uri="{FF2B5EF4-FFF2-40B4-BE49-F238E27FC236}">
                    <a16:creationId xmlns:a16="http://schemas.microsoft.com/office/drawing/2014/main" id="{958EF671-7775-A447-895B-DB2AC66AD00F}"/>
                  </a:ext>
                </a:extLst>
              </p:cNvPr>
              <p:cNvSpPr/>
              <p:nvPr/>
            </p:nvSpPr>
            <p:spPr>
              <a:xfrm>
                <a:off x="3661621" y="2220643"/>
                <a:ext cx="218230" cy="218230"/>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96C8F0"/>
                  </a:solidFill>
                </a:endParaRPr>
              </a:p>
            </p:txBody>
          </p:sp>
          <p:pic>
            <p:nvPicPr>
              <p:cNvPr id="67" name="Grafik 66">
                <a:extLst>
                  <a:ext uri="{FF2B5EF4-FFF2-40B4-BE49-F238E27FC236}">
                    <a16:creationId xmlns:a16="http://schemas.microsoft.com/office/drawing/2014/main" id="{D61ADC95-D973-EE48-B585-70542FDF3A6A}"/>
                  </a:ext>
                </a:extLst>
              </p:cNvPr>
              <p:cNvPicPr>
                <a:picLocks noChangeAspect="1"/>
              </p:cNvPicPr>
              <p:nvPr/>
            </p:nvPicPr>
            <p:blipFill>
              <a:blip r:embed="rId4"/>
              <a:stretch>
                <a:fillRect/>
              </a:stretch>
            </p:blipFill>
            <p:spPr>
              <a:xfrm>
                <a:off x="3696235" y="2253366"/>
                <a:ext cx="152783" cy="152783"/>
              </a:xfrm>
              <a:prstGeom prst="rect">
                <a:avLst/>
              </a:prstGeom>
            </p:spPr>
          </p:pic>
        </p:grpSp>
        <p:sp>
          <p:nvSpPr>
            <p:cNvPr id="68" name="Textfeld 241">
              <a:extLst>
                <a:ext uri="{FF2B5EF4-FFF2-40B4-BE49-F238E27FC236}">
                  <a16:creationId xmlns:a16="http://schemas.microsoft.com/office/drawing/2014/main" id="{B51DEA51-8334-3647-9331-0ECE0003D88C}"/>
                </a:ext>
              </a:extLst>
            </p:cNvPr>
            <p:cNvSpPr txBox="1"/>
            <p:nvPr/>
          </p:nvSpPr>
          <p:spPr>
            <a:xfrm>
              <a:off x="5214059" y="2191127"/>
              <a:ext cx="795605" cy="172731"/>
            </a:xfrm>
            <a:prstGeom prst="rect">
              <a:avLst/>
            </a:prstGeom>
            <a:solidFill>
              <a:schemeClr val="bg2"/>
            </a:solidFill>
            <a:ln w="9525">
              <a:solidFill>
                <a:schemeClr val="tx1"/>
              </a:solidFill>
            </a:ln>
            <a:effectLst>
              <a:softEdge rad="0"/>
            </a:effectLst>
          </p:spPr>
          <p:txBody>
            <a:bodyPr wrap="square" lIns="72000" tIns="36000" rIns="72000" bIns="36000">
              <a:spAutoFit/>
            </a:bodyPr>
            <a:lstStyle>
              <a:defPPr>
                <a:defRPr lang="de-DE"/>
              </a:defPPr>
              <a:lvl1pPr algn="l" rtl="0" fontAlgn="base">
                <a:spcBef>
                  <a:spcPct val="0"/>
                </a:spcBef>
                <a:spcAft>
                  <a:spcPct val="0"/>
                </a:spcAft>
                <a:defRPr sz="2400" kern="1200">
                  <a:solidFill>
                    <a:schemeClr val="tx1"/>
                  </a:solidFill>
                  <a:latin typeface="Arial" pitchFamily="34" charset="0"/>
                  <a:ea typeface="ＭＳ Ｐゴシック" charset="-128"/>
                  <a:cs typeface="+mn-cs"/>
                </a:defRPr>
              </a:lvl1pPr>
              <a:lvl2pPr marL="457200" algn="l" rtl="0" fontAlgn="base">
                <a:spcBef>
                  <a:spcPct val="0"/>
                </a:spcBef>
                <a:spcAft>
                  <a:spcPct val="0"/>
                </a:spcAft>
                <a:defRPr sz="2400" kern="1200">
                  <a:solidFill>
                    <a:schemeClr val="tx1"/>
                  </a:solidFill>
                  <a:latin typeface="Arial" pitchFamily="34" charset="0"/>
                  <a:ea typeface="ＭＳ Ｐゴシック" charset="-128"/>
                  <a:cs typeface="+mn-cs"/>
                </a:defRPr>
              </a:lvl2pPr>
              <a:lvl3pPr marL="914400" algn="l" rtl="0" fontAlgn="base">
                <a:spcBef>
                  <a:spcPct val="0"/>
                </a:spcBef>
                <a:spcAft>
                  <a:spcPct val="0"/>
                </a:spcAft>
                <a:defRPr sz="2400" kern="1200">
                  <a:solidFill>
                    <a:schemeClr val="tx1"/>
                  </a:solidFill>
                  <a:latin typeface="Arial" pitchFamily="34" charset="0"/>
                  <a:ea typeface="ＭＳ Ｐゴシック" charset="-128"/>
                  <a:cs typeface="+mn-cs"/>
                </a:defRPr>
              </a:lvl3pPr>
              <a:lvl4pPr marL="1371600" algn="l" rtl="0" fontAlgn="base">
                <a:spcBef>
                  <a:spcPct val="0"/>
                </a:spcBef>
                <a:spcAft>
                  <a:spcPct val="0"/>
                </a:spcAft>
                <a:defRPr sz="2400" kern="1200">
                  <a:solidFill>
                    <a:schemeClr val="tx1"/>
                  </a:solidFill>
                  <a:latin typeface="Arial" pitchFamily="34" charset="0"/>
                  <a:ea typeface="ＭＳ Ｐゴシック" charset="-128"/>
                  <a:cs typeface="+mn-cs"/>
                </a:defRPr>
              </a:lvl4pPr>
              <a:lvl5pPr marL="1828800" algn="l" rtl="0" fontAlgn="base">
                <a:spcBef>
                  <a:spcPct val="0"/>
                </a:spcBef>
                <a:spcAft>
                  <a:spcPct val="0"/>
                </a:spcAft>
                <a:defRPr sz="2400" kern="1200">
                  <a:solidFill>
                    <a:schemeClr val="tx1"/>
                  </a:solidFill>
                  <a:latin typeface="Arial" pitchFamily="34" charset="0"/>
                  <a:ea typeface="ＭＳ Ｐゴシック" charset="-128"/>
                  <a:cs typeface="+mn-cs"/>
                </a:defRPr>
              </a:lvl5pPr>
              <a:lvl6pPr marL="2286000" algn="l" defTabSz="914400" rtl="0" eaLnBrk="1" latinLnBrk="0" hangingPunct="1">
                <a:defRPr sz="2400" kern="1200">
                  <a:solidFill>
                    <a:schemeClr val="tx1"/>
                  </a:solidFill>
                  <a:latin typeface="Arial" pitchFamily="34" charset="0"/>
                  <a:ea typeface="ＭＳ Ｐゴシック" charset="-128"/>
                  <a:cs typeface="+mn-cs"/>
                </a:defRPr>
              </a:lvl6pPr>
              <a:lvl7pPr marL="2743200" algn="l" defTabSz="914400" rtl="0" eaLnBrk="1" latinLnBrk="0" hangingPunct="1">
                <a:defRPr sz="2400" kern="1200">
                  <a:solidFill>
                    <a:schemeClr val="tx1"/>
                  </a:solidFill>
                  <a:latin typeface="Arial" pitchFamily="34" charset="0"/>
                  <a:ea typeface="ＭＳ Ｐゴシック" charset="-128"/>
                  <a:cs typeface="+mn-cs"/>
                </a:defRPr>
              </a:lvl7pPr>
              <a:lvl8pPr marL="3200400" algn="l" defTabSz="914400" rtl="0" eaLnBrk="1" latinLnBrk="0" hangingPunct="1">
                <a:defRPr sz="2400" kern="1200">
                  <a:solidFill>
                    <a:schemeClr val="tx1"/>
                  </a:solidFill>
                  <a:latin typeface="Arial" pitchFamily="34" charset="0"/>
                  <a:ea typeface="ＭＳ Ｐゴシック" charset="-128"/>
                  <a:cs typeface="+mn-cs"/>
                </a:defRPr>
              </a:lvl8pPr>
              <a:lvl9pPr marL="3657600" algn="l" defTabSz="914400" rtl="0" eaLnBrk="1" latinLnBrk="0" hangingPunct="1">
                <a:defRPr sz="2400" kern="1200">
                  <a:solidFill>
                    <a:schemeClr val="tx1"/>
                  </a:solidFill>
                  <a:latin typeface="Arial" pitchFamily="34" charset="0"/>
                  <a:ea typeface="ＭＳ Ｐゴシック" charset="-128"/>
                  <a:cs typeface="+mn-cs"/>
                </a:defRPr>
              </a:lvl9pPr>
            </a:lstStyle>
            <a:p>
              <a:pPr>
                <a:defRPr/>
              </a:pPr>
              <a:r>
                <a:rPr lang="de-DE" sz="650" dirty="0">
                  <a:latin typeface="+mj-lt"/>
                  <a:ea typeface="+mn-ea"/>
                </a:rPr>
                <a:t>Autohaus </a:t>
              </a:r>
              <a:r>
                <a:rPr lang="de-DE" sz="650" dirty="0" err="1">
                  <a:latin typeface="+mj-lt"/>
                  <a:ea typeface="+mn-ea"/>
                </a:rPr>
                <a:t>Minrath</a:t>
              </a:r>
              <a:endParaRPr lang="de-DE" sz="650" dirty="0">
                <a:latin typeface="+mj-lt"/>
                <a:ea typeface="+mn-ea"/>
              </a:endParaRPr>
            </a:p>
          </p:txBody>
        </p:sp>
        <p:sp>
          <p:nvSpPr>
            <p:cNvPr id="69" name="Textfeld 241">
              <a:extLst>
                <a:ext uri="{FF2B5EF4-FFF2-40B4-BE49-F238E27FC236}">
                  <a16:creationId xmlns:a16="http://schemas.microsoft.com/office/drawing/2014/main" id="{73E4B7D3-C49B-3249-9164-917F59B13A02}"/>
                </a:ext>
              </a:extLst>
            </p:cNvPr>
            <p:cNvSpPr txBox="1"/>
            <p:nvPr/>
          </p:nvSpPr>
          <p:spPr>
            <a:xfrm>
              <a:off x="6035096" y="2358317"/>
              <a:ext cx="661345" cy="272758"/>
            </a:xfrm>
            <a:prstGeom prst="rect">
              <a:avLst/>
            </a:prstGeom>
            <a:solidFill>
              <a:schemeClr val="bg2"/>
            </a:solidFill>
            <a:ln w="9525">
              <a:solidFill>
                <a:schemeClr val="tx1"/>
              </a:solidFill>
            </a:ln>
            <a:effectLst>
              <a:softEdge rad="0"/>
            </a:effectLst>
          </p:spPr>
          <p:txBody>
            <a:bodyPr wrap="square" lIns="72000" tIns="36000" rIns="72000" bIns="36000">
              <a:spAutoFit/>
            </a:bodyPr>
            <a:lstStyle>
              <a:defPPr>
                <a:defRPr lang="de-DE"/>
              </a:defPPr>
              <a:lvl1pPr algn="l" rtl="0" fontAlgn="base">
                <a:spcBef>
                  <a:spcPct val="0"/>
                </a:spcBef>
                <a:spcAft>
                  <a:spcPct val="0"/>
                </a:spcAft>
                <a:defRPr sz="2400" kern="1200">
                  <a:solidFill>
                    <a:schemeClr val="tx1"/>
                  </a:solidFill>
                  <a:latin typeface="Arial" pitchFamily="34" charset="0"/>
                  <a:ea typeface="ＭＳ Ｐゴシック" charset="-128"/>
                  <a:cs typeface="+mn-cs"/>
                </a:defRPr>
              </a:lvl1pPr>
              <a:lvl2pPr marL="457200" algn="l" rtl="0" fontAlgn="base">
                <a:spcBef>
                  <a:spcPct val="0"/>
                </a:spcBef>
                <a:spcAft>
                  <a:spcPct val="0"/>
                </a:spcAft>
                <a:defRPr sz="2400" kern="1200">
                  <a:solidFill>
                    <a:schemeClr val="tx1"/>
                  </a:solidFill>
                  <a:latin typeface="Arial" pitchFamily="34" charset="0"/>
                  <a:ea typeface="ＭＳ Ｐゴシック" charset="-128"/>
                  <a:cs typeface="+mn-cs"/>
                </a:defRPr>
              </a:lvl2pPr>
              <a:lvl3pPr marL="914400" algn="l" rtl="0" fontAlgn="base">
                <a:spcBef>
                  <a:spcPct val="0"/>
                </a:spcBef>
                <a:spcAft>
                  <a:spcPct val="0"/>
                </a:spcAft>
                <a:defRPr sz="2400" kern="1200">
                  <a:solidFill>
                    <a:schemeClr val="tx1"/>
                  </a:solidFill>
                  <a:latin typeface="Arial" pitchFamily="34" charset="0"/>
                  <a:ea typeface="ＭＳ Ｐゴシック" charset="-128"/>
                  <a:cs typeface="+mn-cs"/>
                </a:defRPr>
              </a:lvl3pPr>
              <a:lvl4pPr marL="1371600" algn="l" rtl="0" fontAlgn="base">
                <a:spcBef>
                  <a:spcPct val="0"/>
                </a:spcBef>
                <a:spcAft>
                  <a:spcPct val="0"/>
                </a:spcAft>
                <a:defRPr sz="2400" kern="1200">
                  <a:solidFill>
                    <a:schemeClr val="tx1"/>
                  </a:solidFill>
                  <a:latin typeface="Arial" pitchFamily="34" charset="0"/>
                  <a:ea typeface="ＭＳ Ｐゴシック" charset="-128"/>
                  <a:cs typeface="+mn-cs"/>
                </a:defRPr>
              </a:lvl4pPr>
              <a:lvl5pPr marL="1828800" algn="l" rtl="0" fontAlgn="base">
                <a:spcBef>
                  <a:spcPct val="0"/>
                </a:spcBef>
                <a:spcAft>
                  <a:spcPct val="0"/>
                </a:spcAft>
                <a:defRPr sz="2400" kern="1200">
                  <a:solidFill>
                    <a:schemeClr val="tx1"/>
                  </a:solidFill>
                  <a:latin typeface="Arial" pitchFamily="34" charset="0"/>
                  <a:ea typeface="ＭＳ Ｐゴシック" charset="-128"/>
                  <a:cs typeface="+mn-cs"/>
                </a:defRPr>
              </a:lvl5pPr>
              <a:lvl6pPr marL="2286000" algn="l" defTabSz="914400" rtl="0" eaLnBrk="1" latinLnBrk="0" hangingPunct="1">
                <a:defRPr sz="2400" kern="1200">
                  <a:solidFill>
                    <a:schemeClr val="tx1"/>
                  </a:solidFill>
                  <a:latin typeface="Arial" pitchFamily="34" charset="0"/>
                  <a:ea typeface="ＭＳ Ｐゴシック" charset="-128"/>
                  <a:cs typeface="+mn-cs"/>
                </a:defRPr>
              </a:lvl6pPr>
              <a:lvl7pPr marL="2743200" algn="l" defTabSz="914400" rtl="0" eaLnBrk="1" latinLnBrk="0" hangingPunct="1">
                <a:defRPr sz="2400" kern="1200">
                  <a:solidFill>
                    <a:schemeClr val="tx1"/>
                  </a:solidFill>
                  <a:latin typeface="Arial" pitchFamily="34" charset="0"/>
                  <a:ea typeface="ＭＳ Ｐゴシック" charset="-128"/>
                  <a:cs typeface="+mn-cs"/>
                </a:defRPr>
              </a:lvl7pPr>
              <a:lvl8pPr marL="3200400" algn="l" defTabSz="914400" rtl="0" eaLnBrk="1" latinLnBrk="0" hangingPunct="1">
                <a:defRPr sz="2400" kern="1200">
                  <a:solidFill>
                    <a:schemeClr val="tx1"/>
                  </a:solidFill>
                  <a:latin typeface="Arial" pitchFamily="34" charset="0"/>
                  <a:ea typeface="ＭＳ Ｐゴシック" charset="-128"/>
                  <a:cs typeface="+mn-cs"/>
                </a:defRPr>
              </a:lvl8pPr>
              <a:lvl9pPr marL="3657600" algn="l" defTabSz="914400" rtl="0" eaLnBrk="1" latinLnBrk="0" hangingPunct="1">
                <a:defRPr sz="2400" kern="1200">
                  <a:solidFill>
                    <a:schemeClr val="tx1"/>
                  </a:solidFill>
                  <a:latin typeface="Arial" pitchFamily="34" charset="0"/>
                  <a:ea typeface="ＭＳ Ｐゴシック" charset="-128"/>
                  <a:cs typeface="+mn-cs"/>
                </a:defRPr>
              </a:lvl9pPr>
            </a:lstStyle>
            <a:p>
              <a:pPr>
                <a:defRPr/>
              </a:pPr>
              <a:r>
                <a:rPr lang="de-DE" sz="650" dirty="0" err="1">
                  <a:latin typeface="+mj-lt"/>
                  <a:ea typeface="+mn-ea"/>
                </a:rPr>
                <a:t>Enni</a:t>
              </a:r>
              <a:r>
                <a:rPr lang="de-DE" sz="650" dirty="0">
                  <a:latin typeface="+mj-lt"/>
                  <a:ea typeface="+mn-ea"/>
                </a:rPr>
                <a:t> </a:t>
              </a:r>
              <a:r>
                <a:rPr lang="de-DE" sz="650" dirty="0" err="1">
                  <a:latin typeface="+mj-lt"/>
                  <a:ea typeface="+mn-ea"/>
                </a:rPr>
                <a:t>Wittfeldstraße</a:t>
              </a:r>
              <a:endParaRPr lang="de-DE" sz="650" dirty="0">
                <a:latin typeface="+mj-lt"/>
                <a:ea typeface="+mn-ea"/>
              </a:endParaRPr>
            </a:p>
          </p:txBody>
        </p:sp>
        <p:grpSp>
          <p:nvGrpSpPr>
            <p:cNvPr id="71" name="Gruppieren 70">
              <a:extLst>
                <a:ext uri="{FF2B5EF4-FFF2-40B4-BE49-F238E27FC236}">
                  <a16:creationId xmlns:a16="http://schemas.microsoft.com/office/drawing/2014/main" id="{598A421C-6F54-D044-B9C4-B4628483569B}"/>
                </a:ext>
              </a:extLst>
            </p:cNvPr>
            <p:cNvGrpSpPr/>
            <p:nvPr/>
          </p:nvGrpSpPr>
          <p:grpSpPr>
            <a:xfrm>
              <a:off x="6074883" y="2218442"/>
              <a:ext cx="180000" cy="180000"/>
              <a:chOff x="3661621" y="2220643"/>
              <a:chExt cx="218230" cy="218230"/>
            </a:xfrm>
          </p:grpSpPr>
          <p:sp>
            <p:nvSpPr>
              <p:cNvPr id="72" name="Oval 71">
                <a:extLst>
                  <a:ext uri="{FF2B5EF4-FFF2-40B4-BE49-F238E27FC236}">
                    <a16:creationId xmlns:a16="http://schemas.microsoft.com/office/drawing/2014/main" id="{175E1174-3D4D-724C-91AC-5C9B11E6A957}"/>
                  </a:ext>
                </a:extLst>
              </p:cNvPr>
              <p:cNvSpPr/>
              <p:nvPr/>
            </p:nvSpPr>
            <p:spPr>
              <a:xfrm>
                <a:off x="3661621" y="2220643"/>
                <a:ext cx="218230" cy="218230"/>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96C8F0"/>
                  </a:solidFill>
                </a:endParaRPr>
              </a:p>
            </p:txBody>
          </p:sp>
          <p:pic>
            <p:nvPicPr>
              <p:cNvPr id="73" name="Grafik 72">
                <a:extLst>
                  <a:ext uri="{FF2B5EF4-FFF2-40B4-BE49-F238E27FC236}">
                    <a16:creationId xmlns:a16="http://schemas.microsoft.com/office/drawing/2014/main" id="{464C5639-8D86-2545-AD13-A2EE8DAF39BD}"/>
                  </a:ext>
                </a:extLst>
              </p:cNvPr>
              <p:cNvPicPr>
                <a:picLocks noChangeAspect="1"/>
              </p:cNvPicPr>
              <p:nvPr/>
            </p:nvPicPr>
            <p:blipFill>
              <a:blip r:embed="rId4"/>
              <a:stretch>
                <a:fillRect/>
              </a:stretch>
            </p:blipFill>
            <p:spPr>
              <a:xfrm>
                <a:off x="3696235" y="2253366"/>
                <a:ext cx="152783" cy="152783"/>
              </a:xfrm>
              <a:prstGeom prst="rect">
                <a:avLst/>
              </a:prstGeom>
            </p:spPr>
          </p:pic>
        </p:grpSp>
        <p:sp>
          <p:nvSpPr>
            <p:cNvPr id="74" name="Textfeld 241">
              <a:extLst>
                <a:ext uri="{FF2B5EF4-FFF2-40B4-BE49-F238E27FC236}">
                  <a16:creationId xmlns:a16="http://schemas.microsoft.com/office/drawing/2014/main" id="{4167D61B-FE59-7D40-A412-50D9743CD355}"/>
                </a:ext>
              </a:extLst>
            </p:cNvPr>
            <p:cNvSpPr txBox="1"/>
            <p:nvPr/>
          </p:nvSpPr>
          <p:spPr>
            <a:xfrm>
              <a:off x="6129882" y="2735699"/>
              <a:ext cx="378863" cy="172731"/>
            </a:xfrm>
            <a:prstGeom prst="rect">
              <a:avLst/>
            </a:prstGeom>
            <a:solidFill>
              <a:schemeClr val="bg2"/>
            </a:solidFill>
            <a:ln w="9525">
              <a:solidFill>
                <a:schemeClr val="tx1"/>
              </a:solidFill>
            </a:ln>
            <a:effectLst>
              <a:softEdge rad="0"/>
            </a:effectLst>
          </p:spPr>
          <p:txBody>
            <a:bodyPr wrap="square" lIns="72000" tIns="36000" rIns="72000" bIns="36000">
              <a:spAutoFit/>
            </a:bodyPr>
            <a:lstStyle>
              <a:defPPr>
                <a:defRPr lang="de-DE"/>
              </a:defPPr>
              <a:lvl1pPr algn="l" rtl="0" fontAlgn="base">
                <a:spcBef>
                  <a:spcPct val="0"/>
                </a:spcBef>
                <a:spcAft>
                  <a:spcPct val="0"/>
                </a:spcAft>
                <a:defRPr sz="2400" kern="1200">
                  <a:solidFill>
                    <a:schemeClr val="tx1"/>
                  </a:solidFill>
                  <a:latin typeface="Arial" pitchFamily="34" charset="0"/>
                  <a:ea typeface="ＭＳ Ｐゴシック" charset="-128"/>
                  <a:cs typeface="+mn-cs"/>
                </a:defRPr>
              </a:lvl1pPr>
              <a:lvl2pPr marL="457200" algn="l" rtl="0" fontAlgn="base">
                <a:spcBef>
                  <a:spcPct val="0"/>
                </a:spcBef>
                <a:spcAft>
                  <a:spcPct val="0"/>
                </a:spcAft>
                <a:defRPr sz="2400" kern="1200">
                  <a:solidFill>
                    <a:schemeClr val="tx1"/>
                  </a:solidFill>
                  <a:latin typeface="Arial" pitchFamily="34" charset="0"/>
                  <a:ea typeface="ＭＳ Ｐゴシック" charset="-128"/>
                  <a:cs typeface="+mn-cs"/>
                </a:defRPr>
              </a:lvl2pPr>
              <a:lvl3pPr marL="914400" algn="l" rtl="0" fontAlgn="base">
                <a:spcBef>
                  <a:spcPct val="0"/>
                </a:spcBef>
                <a:spcAft>
                  <a:spcPct val="0"/>
                </a:spcAft>
                <a:defRPr sz="2400" kern="1200">
                  <a:solidFill>
                    <a:schemeClr val="tx1"/>
                  </a:solidFill>
                  <a:latin typeface="Arial" pitchFamily="34" charset="0"/>
                  <a:ea typeface="ＭＳ Ｐゴシック" charset="-128"/>
                  <a:cs typeface="+mn-cs"/>
                </a:defRPr>
              </a:lvl3pPr>
              <a:lvl4pPr marL="1371600" algn="l" rtl="0" fontAlgn="base">
                <a:spcBef>
                  <a:spcPct val="0"/>
                </a:spcBef>
                <a:spcAft>
                  <a:spcPct val="0"/>
                </a:spcAft>
                <a:defRPr sz="2400" kern="1200">
                  <a:solidFill>
                    <a:schemeClr val="tx1"/>
                  </a:solidFill>
                  <a:latin typeface="Arial" pitchFamily="34" charset="0"/>
                  <a:ea typeface="ＭＳ Ｐゴシック" charset="-128"/>
                  <a:cs typeface="+mn-cs"/>
                </a:defRPr>
              </a:lvl4pPr>
              <a:lvl5pPr marL="1828800" algn="l" rtl="0" fontAlgn="base">
                <a:spcBef>
                  <a:spcPct val="0"/>
                </a:spcBef>
                <a:spcAft>
                  <a:spcPct val="0"/>
                </a:spcAft>
                <a:defRPr sz="2400" kern="1200">
                  <a:solidFill>
                    <a:schemeClr val="tx1"/>
                  </a:solidFill>
                  <a:latin typeface="Arial" pitchFamily="34" charset="0"/>
                  <a:ea typeface="ＭＳ Ｐゴシック" charset="-128"/>
                  <a:cs typeface="+mn-cs"/>
                </a:defRPr>
              </a:lvl5pPr>
              <a:lvl6pPr marL="2286000" algn="l" defTabSz="914400" rtl="0" eaLnBrk="1" latinLnBrk="0" hangingPunct="1">
                <a:defRPr sz="2400" kern="1200">
                  <a:solidFill>
                    <a:schemeClr val="tx1"/>
                  </a:solidFill>
                  <a:latin typeface="Arial" pitchFamily="34" charset="0"/>
                  <a:ea typeface="ＭＳ Ｐゴシック" charset="-128"/>
                  <a:cs typeface="+mn-cs"/>
                </a:defRPr>
              </a:lvl6pPr>
              <a:lvl7pPr marL="2743200" algn="l" defTabSz="914400" rtl="0" eaLnBrk="1" latinLnBrk="0" hangingPunct="1">
                <a:defRPr sz="2400" kern="1200">
                  <a:solidFill>
                    <a:schemeClr val="tx1"/>
                  </a:solidFill>
                  <a:latin typeface="Arial" pitchFamily="34" charset="0"/>
                  <a:ea typeface="ＭＳ Ｐゴシック" charset="-128"/>
                  <a:cs typeface="+mn-cs"/>
                </a:defRPr>
              </a:lvl7pPr>
              <a:lvl8pPr marL="3200400" algn="l" defTabSz="914400" rtl="0" eaLnBrk="1" latinLnBrk="0" hangingPunct="1">
                <a:defRPr sz="2400" kern="1200">
                  <a:solidFill>
                    <a:schemeClr val="tx1"/>
                  </a:solidFill>
                  <a:latin typeface="Arial" pitchFamily="34" charset="0"/>
                  <a:ea typeface="ＭＳ Ｐゴシック" charset="-128"/>
                  <a:cs typeface="+mn-cs"/>
                </a:defRPr>
              </a:lvl8pPr>
              <a:lvl9pPr marL="3657600" algn="l" defTabSz="914400" rtl="0" eaLnBrk="1" latinLnBrk="0" hangingPunct="1">
                <a:defRPr sz="2400" kern="1200">
                  <a:solidFill>
                    <a:schemeClr val="tx1"/>
                  </a:solidFill>
                  <a:latin typeface="Arial" pitchFamily="34" charset="0"/>
                  <a:ea typeface="ＭＳ Ｐゴシック" charset="-128"/>
                  <a:cs typeface="+mn-cs"/>
                </a:defRPr>
              </a:lvl9pPr>
            </a:lstStyle>
            <a:p>
              <a:pPr>
                <a:defRPr/>
              </a:pPr>
              <a:r>
                <a:rPr lang="de-DE" sz="650" dirty="0">
                  <a:latin typeface="+mj-lt"/>
                  <a:ea typeface="+mn-ea"/>
                </a:rPr>
                <a:t>NLAG</a:t>
              </a:r>
            </a:p>
          </p:txBody>
        </p:sp>
        <p:grpSp>
          <p:nvGrpSpPr>
            <p:cNvPr id="75" name="Gruppieren 74">
              <a:extLst>
                <a:ext uri="{FF2B5EF4-FFF2-40B4-BE49-F238E27FC236}">
                  <a16:creationId xmlns:a16="http://schemas.microsoft.com/office/drawing/2014/main" id="{B026981B-E4A9-C74E-969D-33E5FD81B7BB}"/>
                </a:ext>
              </a:extLst>
            </p:cNvPr>
            <p:cNvGrpSpPr/>
            <p:nvPr/>
          </p:nvGrpSpPr>
          <p:grpSpPr>
            <a:xfrm>
              <a:off x="6019662" y="2675685"/>
              <a:ext cx="180000" cy="180000"/>
              <a:chOff x="3661621" y="2220643"/>
              <a:chExt cx="218230" cy="218230"/>
            </a:xfrm>
          </p:grpSpPr>
          <p:sp>
            <p:nvSpPr>
              <p:cNvPr id="76" name="Oval 75">
                <a:extLst>
                  <a:ext uri="{FF2B5EF4-FFF2-40B4-BE49-F238E27FC236}">
                    <a16:creationId xmlns:a16="http://schemas.microsoft.com/office/drawing/2014/main" id="{6DF9C77A-21BF-2A46-8956-DB7E89CA8EC2}"/>
                  </a:ext>
                </a:extLst>
              </p:cNvPr>
              <p:cNvSpPr/>
              <p:nvPr/>
            </p:nvSpPr>
            <p:spPr>
              <a:xfrm>
                <a:off x="3661621" y="2220643"/>
                <a:ext cx="218230" cy="218230"/>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96C8F0"/>
                  </a:solidFill>
                </a:endParaRPr>
              </a:p>
            </p:txBody>
          </p:sp>
          <p:pic>
            <p:nvPicPr>
              <p:cNvPr id="77" name="Grafik 76">
                <a:extLst>
                  <a:ext uri="{FF2B5EF4-FFF2-40B4-BE49-F238E27FC236}">
                    <a16:creationId xmlns:a16="http://schemas.microsoft.com/office/drawing/2014/main" id="{F0C174E3-5BD3-4649-BF07-B67C39146E12}"/>
                  </a:ext>
                </a:extLst>
              </p:cNvPr>
              <p:cNvPicPr>
                <a:picLocks noChangeAspect="1"/>
              </p:cNvPicPr>
              <p:nvPr/>
            </p:nvPicPr>
            <p:blipFill>
              <a:blip r:embed="rId4"/>
              <a:stretch>
                <a:fillRect/>
              </a:stretch>
            </p:blipFill>
            <p:spPr>
              <a:xfrm>
                <a:off x="3696235" y="2253366"/>
                <a:ext cx="152783" cy="152783"/>
              </a:xfrm>
              <a:prstGeom prst="rect">
                <a:avLst/>
              </a:prstGeom>
            </p:spPr>
          </p:pic>
        </p:grpSp>
        <p:sp>
          <p:nvSpPr>
            <p:cNvPr id="78" name="Textfeld 241">
              <a:extLst>
                <a:ext uri="{FF2B5EF4-FFF2-40B4-BE49-F238E27FC236}">
                  <a16:creationId xmlns:a16="http://schemas.microsoft.com/office/drawing/2014/main" id="{8D21E213-5116-0B4D-9D1F-2361B9AB24C4}"/>
                </a:ext>
              </a:extLst>
            </p:cNvPr>
            <p:cNvSpPr txBox="1"/>
            <p:nvPr/>
          </p:nvSpPr>
          <p:spPr>
            <a:xfrm>
              <a:off x="5452775" y="2413044"/>
              <a:ext cx="336683" cy="172731"/>
            </a:xfrm>
            <a:prstGeom prst="rect">
              <a:avLst/>
            </a:prstGeom>
            <a:solidFill>
              <a:schemeClr val="bg2"/>
            </a:solidFill>
            <a:ln w="9525">
              <a:solidFill>
                <a:schemeClr val="tx1"/>
              </a:solidFill>
            </a:ln>
            <a:effectLst>
              <a:softEdge rad="0"/>
            </a:effectLst>
          </p:spPr>
          <p:txBody>
            <a:bodyPr wrap="square" lIns="72000" tIns="36000" rIns="72000" bIns="36000">
              <a:spAutoFit/>
            </a:bodyPr>
            <a:lstStyle>
              <a:defPPr>
                <a:defRPr lang="de-DE"/>
              </a:defPPr>
              <a:lvl1pPr algn="l" rtl="0" fontAlgn="base">
                <a:spcBef>
                  <a:spcPct val="0"/>
                </a:spcBef>
                <a:spcAft>
                  <a:spcPct val="0"/>
                </a:spcAft>
                <a:defRPr sz="2400" kern="1200">
                  <a:solidFill>
                    <a:schemeClr val="tx1"/>
                  </a:solidFill>
                  <a:latin typeface="Arial" pitchFamily="34" charset="0"/>
                  <a:ea typeface="ＭＳ Ｐゴシック" charset="-128"/>
                  <a:cs typeface="+mn-cs"/>
                </a:defRPr>
              </a:lvl1pPr>
              <a:lvl2pPr marL="457200" algn="l" rtl="0" fontAlgn="base">
                <a:spcBef>
                  <a:spcPct val="0"/>
                </a:spcBef>
                <a:spcAft>
                  <a:spcPct val="0"/>
                </a:spcAft>
                <a:defRPr sz="2400" kern="1200">
                  <a:solidFill>
                    <a:schemeClr val="tx1"/>
                  </a:solidFill>
                  <a:latin typeface="Arial" pitchFamily="34" charset="0"/>
                  <a:ea typeface="ＭＳ Ｐゴシック" charset="-128"/>
                  <a:cs typeface="+mn-cs"/>
                </a:defRPr>
              </a:lvl2pPr>
              <a:lvl3pPr marL="914400" algn="l" rtl="0" fontAlgn="base">
                <a:spcBef>
                  <a:spcPct val="0"/>
                </a:spcBef>
                <a:spcAft>
                  <a:spcPct val="0"/>
                </a:spcAft>
                <a:defRPr sz="2400" kern="1200">
                  <a:solidFill>
                    <a:schemeClr val="tx1"/>
                  </a:solidFill>
                  <a:latin typeface="Arial" pitchFamily="34" charset="0"/>
                  <a:ea typeface="ＭＳ Ｐゴシック" charset="-128"/>
                  <a:cs typeface="+mn-cs"/>
                </a:defRPr>
              </a:lvl3pPr>
              <a:lvl4pPr marL="1371600" algn="l" rtl="0" fontAlgn="base">
                <a:spcBef>
                  <a:spcPct val="0"/>
                </a:spcBef>
                <a:spcAft>
                  <a:spcPct val="0"/>
                </a:spcAft>
                <a:defRPr sz="2400" kern="1200">
                  <a:solidFill>
                    <a:schemeClr val="tx1"/>
                  </a:solidFill>
                  <a:latin typeface="Arial" pitchFamily="34" charset="0"/>
                  <a:ea typeface="ＭＳ Ｐゴシック" charset="-128"/>
                  <a:cs typeface="+mn-cs"/>
                </a:defRPr>
              </a:lvl4pPr>
              <a:lvl5pPr marL="1828800" algn="l" rtl="0" fontAlgn="base">
                <a:spcBef>
                  <a:spcPct val="0"/>
                </a:spcBef>
                <a:spcAft>
                  <a:spcPct val="0"/>
                </a:spcAft>
                <a:defRPr sz="2400" kern="1200">
                  <a:solidFill>
                    <a:schemeClr val="tx1"/>
                  </a:solidFill>
                  <a:latin typeface="Arial" pitchFamily="34" charset="0"/>
                  <a:ea typeface="ＭＳ Ｐゴシック" charset="-128"/>
                  <a:cs typeface="+mn-cs"/>
                </a:defRPr>
              </a:lvl5pPr>
              <a:lvl6pPr marL="2286000" algn="l" defTabSz="914400" rtl="0" eaLnBrk="1" latinLnBrk="0" hangingPunct="1">
                <a:defRPr sz="2400" kern="1200">
                  <a:solidFill>
                    <a:schemeClr val="tx1"/>
                  </a:solidFill>
                  <a:latin typeface="Arial" pitchFamily="34" charset="0"/>
                  <a:ea typeface="ＭＳ Ｐゴシック" charset="-128"/>
                  <a:cs typeface="+mn-cs"/>
                </a:defRPr>
              </a:lvl6pPr>
              <a:lvl7pPr marL="2743200" algn="l" defTabSz="914400" rtl="0" eaLnBrk="1" latinLnBrk="0" hangingPunct="1">
                <a:defRPr sz="2400" kern="1200">
                  <a:solidFill>
                    <a:schemeClr val="tx1"/>
                  </a:solidFill>
                  <a:latin typeface="Arial" pitchFamily="34" charset="0"/>
                  <a:ea typeface="ＭＳ Ｐゴシック" charset="-128"/>
                  <a:cs typeface="+mn-cs"/>
                </a:defRPr>
              </a:lvl7pPr>
              <a:lvl8pPr marL="3200400" algn="l" defTabSz="914400" rtl="0" eaLnBrk="1" latinLnBrk="0" hangingPunct="1">
                <a:defRPr sz="2400" kern="1200">
                  <a:solidFill>
                    <a:schemeClr val="tx1"/>
                  </a:solidFill>
                  <a:latin typeface="Arial" pitchFamily="34" charset="0"/>
                  <a:ea typeface="ＭＳ Ｐゴシック" charset="-128"/>
                  <a:cs typeface="+mn-cs"/>
                </a:defRPr>
              </a:lvl8pPr>
              <a:lvl9pPr marL="3657600" algn="l" defTabSz="914400" rtl="0" eaLnBrk="1" latinLnBrk="0" hangingPunct="1">
                <a:defRPr sz="2400" kern="1200">
                  <a:solidFill>
                    <a:schemeClr val="tx1"/>
                  </a:solidFill>
                  <a:latin typeface="Arial" pitchFamily="34" charset="0"/>
                  <a:ea typeface="ＭＳ Ｐゴシック" charset="-128"/>
                  <a:cs typeface="+mn-cs"/>
                </a:defRPr>
              </a:lvl9pPr>
            </a:lstStyle>
            <a:p>
              <a:pPr>
                <a:defRPr/>
              </a:pPr>
              <a:r>
                <a:rPr lang="de-DE" sz="650" dirty="0">
                  <a:latin typeface="+mj-lt"/>
                  <a:ea typeface="+mn-ea"/>
                </a:rPr>
                <a:t>HBZ</a:t>
              </a:r>
            </a:p>
          </p:txBody>
        </p:sp>
        <p:sp>
          <p:nvSpPr>
            <p:cNvPr id="79" name="Textfeld 241">
              <a:extLst>
                <a:ext uri="{FF2B5EF4-FFF2-40B4-BE49-F238E27FC236}">
                  <a16:creationId xmlns:a16="http://schemas.microsoft.com/office/drawing/2014/main" id="{F5FC44BD-922E-2941-91AD-183E32BEC8BB}"/>
                </a:ext>
              </a:extLst>
            </p:cNvPr>
            <p:cNvSpPr txBox="1"/>
            <p:nvPr/>
          </p:nvSpPr>
          <p:spPr>
            <a:xfrm>
              <a:off x="5503649" y="2990875"/>
              <a:ext cx="717173" cy="172731"/>
            </a:xfrm>
            <a:prstGeom prst="rect">
              <a:avLst/>
            </a:prstGeom>
            <a:solidFill>
              <a:schemeClr val="bg2"/>
            </a:solidFill>
            <a:ln w="9525">
              <a:solidFill>
                <a:schemeClr val="tx1"/>
              </a:solidFill>
            </a:ln>
            <a:effectLst>
              <a:softEdge rad="0"/>
            </a:effectLst>
          </p:spPr>
          <p:txBody>
            <a:bodyPr wrap="square" lIns="72000" tIns="36000" rIns="72000" bIns="36000">
              <a:spAutoFit/>
            </a:bodyPr>
            <a:lstStyle>
              <a:defPPr>
                <a:defRPr lang="de-DE"/>
              </a:defPPr>
              <a:lvl1pPr algn="l" rtl="0" fontAlgn="base">
                <a:spcBef>
                  <a:spcPct val="0"/>
                </a:spcBef>
                <a:spcAft>
                  <a:spcPct val="0"/>
                </a:spcAft>
                <a:defRPr sz="2400" kern="1200">
                  <a:solidFill>
                    <a:schemeClr val="tx1"/>
                  </a:solidFill>
                  <a:latin typeface="Arial" pitchFamily="34" charset="0"/>
                  <a:ea typeface="ＭＳ Ｐゴシック" charset="-128"/>
                  <a:cs typeface="+mn-cs"/>
                </a:defRPr>
              </a:lvl1pPr>
              <a:lvl2pPr marL="457200" algn="l" rtl="0" fontAlgn="base">
                <a:spcBef>
                  <a:spcPct val="0"/>
                </a:spcBef>
                <a:spcAft>
                  <a:spcPct val="0"/>
                </a:spcAft>
                <a:defRPr sz="2400" kern="1200">
                  <a:solidFill>
                    <a:schemeClr val="tx1"/>
                  </a:solidFill>
                  <a:latin typeface="Arial" pitchFamily="34" charset="0"/>
                  <a:ea typeface="ＭＳ Ｐゴシック" charset="-128"/>
                  <a:cs typeface="+mn-cs"/>
                </a:defRPr>
              </a:lvl2pPr>
              <a:lvl3pPr marL="914400" algn="l" rtl="0" fontAlgn="base">
                <a:spcBef>
                  <a:spcPct val="0"/>
                </a:spcBef>
                <a:spcAft>
                  <a:spcPct val="0"/>
                </a:spcAft>
                <a:defRPr sz="2400" kern="1200">
                  <a:solidFill>
                    <a:schemeClr val="tx1"/>
                  </a:solidFill>
                  <a:latin typeface="Arial" pitchFamily="34" charset="0"/>
                  <a:ea typeface="ＭＳ Ｐゴシック" charset="-128"/>
                  <a:cs typeface="+mn-cs"/>
                </a:defRPr>
              </a:lvl3pPr>
              <a:lvl4pPr marL="1371600" algn="l" rtl="0" fontAlgn="base">
                <a:spcBef>
                  <a:spcPct val="0"/>
                </a:spcBef>
                <a:spcAft>
                  <a:spcPct val="0"/>
                </a:spcAft>
                <a:defRPr sz="2400" kern="1200">
                  <a:solidFill>
                    <a:schemeClr val="tx1"/>
                  </a:solidFill>
                  <a:latin typeface="Arial" pitchFamily="34" charset="0"/>
                  <a:ea typeface="ＭＳ Ｐゴシック" charset="-128"/>
                  <a:cs typeface="+mn-cs"/>
                </a:defRPr>
              </a:lvl4pPr>
              <a:lvl5pPr marL="1828800" algn="l" rtl="0" fontAlgn="base">
                <a:spcBef>
                  <a:spcPct val="0"/>
                </a:spcBef>
                <a:spcAft>
                  <a:spcPct val="0"/>
                </a:spcAft>
                <a:defRPr sz="2400" kern="1200">
                  <a:solidFill>
                    <a:schemeClr val="tx1"/>
                  </a:solidFill>
                  <a:latin typeface="Arial" pitchFamily="34" charset="0"/>
                  <a:ea typeface="ＭＳ Ｐゴシック" charset="-128"/>
                  <a:cs typeface="+mn-cs"/>
                </a:defRPr>
              </a:lvl5pPr>
              <a:lvl6pPr marL="2286000" algn="l" defTabSz="914400" rtl="0" eaLnBrk="1" latinLnBrk="0" hangingPunct="1">
                <a:defRPr sz="2400" kern="1200">
                  <a:solidFill>
                    <a:schemeClr val="tx1"/>
                  </a:solidFill>
                  <a:latin typeface="Arial" pitchFamily="34" charset="0"/>
                  <a:ea typeface="ＭＳ Ｐゴシック" charset="-128"/>
                  <a:cs typeface="+mn-cs"/>
                </a:defRPr>
              </a:lvl6pPr>
              <a:lvl7pPr marL="2743200" algn="l" defTabSz="914400" rtl="0" eaLnBrk="1" latinLnBrk="0" hangingPunct="1">
                <a:defRPr sz="2400" kern="1200">
                  <a:solidFill>
                    <a:schemeClr val="tx1"/>
                  </a:solidFill>
                  <a:latin typeface="Arial" pitchFamily="34" charset="0"/>
                  <a:ea typeface="ＭＳ Ｐゴシック" charset="-128"/>
                  <a:cs typeface="+mn-cs"/>
                </a:defRPr>
              </a:lvl7pPr>
              <a:lvl8pPr marL="3200400" algn="l" defTabSz="914400" rtl="0" eaLnBrk="1" latinLnBrk="0" hangingPunct="1">
                <a:defRPr sz="2400" kern="1200">
                  <a:solidFill>
                    <a:schemeClr val="tx1"/>
                  </a:solidFill>
                  <a:latin typeface="Arial" pitchFamily="34" charset="0"/>
                  <a:ea typeface="ＭＳ Ｐゴシック" charset="-128"/>
                  <a:cs typeface="+mn-cs"/>
                </a:defRPr>
              </a:lvl8pPr>
              <a:lvl9pPr marL="3657600" algn="l" defTabSz="914400" rtl="0" eaLnBrk="1" latinLnBrk="0" hangingPunct="1">
                <a:defRPr sz="2400" kern="1200">
                  <a:solidFill>
                    <a:schemeClr val="tx1"/>
                  </a:solidFill>
                  <a:latin typeface="Arial" pitchFamily="34" charset="0"/>
                  <a:ea typeface="ＭＳ Ｐゴシック" charset="-128"/>
                  <a:cs typeface="+mn-cs"/>
                </a:defRPr>
              </a:lvl9pPr>
            </a:lstStyle>
            <a:p>
              <a:pPr>
                <a:defRPr/>
              </a:pPr>
              <a:r>
                <a:rPr lang="de-DE" sz="650" dirty="0" err="1">
                  <a:latin typeface="+mj-lt"/>
                  <a:ea typeface="+mn-ea"/>
                </a:rPr>
                <a:t>Enni</a:t>
              </a:r>
              <a:r>
                <a:rPr lang="de-DE" sz="650" dirty="0">
                  <a:latin typeface="+mj-lt"/>
                  <a:ea typeface="+mn-ea"/>
                </a:rPr>
                <a:t> </a:t>
              </a:r>
              <a:r>
                <a:rPr lang="de-DE" sz="650" dirty="0" err="1">
                  <a:latin typeface="+mj-lt"/>
                  <a:ea typeface="+mn-ea"/>
                </a:rPr>
                <a:t>Jostenhof</a:t>
              </a:r>
              <a:endParaRPr lang="de-DE" sz="650" dirty="0">
                <a:latin typeface="+mj-lt"/>
                <a:ea typeface="+mn-ea"/>
              </a:endParaRPr>
            </a:p>
          </p:txBody>
        </p:sp>
        <p:sp>
          <p:nvSpPr>
            <p:cNvPr id="80" name="Textfeld 241">
              <a:extLst>
                <a:ext uri="{FF2B5EF4-FFF2-40B4-BE49-F238E27FC236}">
                  <a16:creationId xmlns:a16="http://schemas.microsoft.com/office/drawing/2014/main" id="{E8788D55-BC25-D74D-B403-12656610E473}"/>
                </a:ext>
              </a:extLst>
            </p:cNvPr>
            <p:cNvSpPr txBox="1"/>
            <p:nvPr/>
          </p:nvSpPr>
          <p:spPr>
            <a:xfrm>
              <a:off x="5080398" y="2670678"/>
              <a:ext cx="703007" cy="172731"/>
            </a:xfrm>
            <a:prstGeom prst="rect">
              <a:avLst/>
            </a:prstGeom>
            <a:solidFill>
              <a:schemeClr val="bg2"/>
            </a:solidFill>
            <a:ln w="9525">
              <a:solidFill>
                <a:schemeClr val="tx1"/>
              </a:solidFill>
            </a:ln>
            <a:effectLst>
              <a:softEdge rad="0"/>
            </a:effectLst>
          </p:spPr>
          <p:txBody>
            <a:bodyPr wrap="square" lIns="72000" tIns="36000" rIns="72000" bIns="36000">
              <a:spAutoFit/>
            </a:bodyPr>
            <a:lstStyle>
              <a:defPPr>
                <a:defRPr lang="de-DE"/>
              </a:defPPr>
              <a:lvl1pPr algn="l" rtl="0" fontAlgn="base">
                <a:spcBef>
                  <a:spcPct val="0"/>
                </a:spcBef>
                <a:spcAft>
                  <a:spcPct val="0"/>
                </a:spcAft>
                <a:defRPr sz="2400" kern="1200">
                  <a:solidFill>
                    <a:schemeClr val="tx1"/>
                  </a:solidFill>
                  <a:latin typeface="Arial" pitchFamily="34" charset="0"/>
                  <a:ea typeface="ＭＳ Ｐゴシック" charset="-128"/>
                  <a:cs typeface="+mn-cs"/>
                </a:defRPr>
              </a:lvl1pPr>
              <a:lvl2pPr marL="457200" algn="l" rtl="0" fontAlgn="base">
                <a:spcBef>
                  <a:spcPct val="0"/>
                </a:spcBef>
                <a:spcAft>
                  <a:spcPct val="0"/>
                </a:spcAft>
                <a:defRPr sz="2400" kern="1200">
                  <a:solidFill>
                    <a:schemeClr val="tx1"/>
                  </a:solidFill>
                  <a:latin typeface="Arial" pitchFamily="34" charset="0"/>
                  <a:ea typeface="ＭＳ Ｐゴシック" charset="-128"/>
                  <a:cs typeface="+mn-cs"/>
                </a:defRPr>
              </a:lvl2pPr>
              <a:lvl3pPr marL="914400" algn="l" rtl="0" fontAlgn="base">
                <a:spcBef>
                  <a:spcPct val="0"/>
                </a:spcBef>
                <a:spcAft>
                  <a:spcPct val="0"/>
                </a:spcAft>
                <a:defRPr sz="2400" kern="1200">
                  <a:solidFill>
                    <a:schemeClr val="tx1"/>
                  </a:solidFill>
                  <a:latin typeface="Arial" pitchFamily="34" charset="0"/>
                  <a:ea typeface="ＭＳ Ｐゴシック" charset="-128"/>
                  <a:cs typeface="+mn-cs"/>
                </a:defRPr>
              </a:lvl3pPr>
              <a:lvl4pPr marL="1371600" algn="l" rtl="0" fontAlgn="base">
                <a:spcBef>
                  <a:spcPct val="0"/>
                </a:spcBef>
                <a:spcAft>
                  <a:spcPct val="0"/>
                </a:spcAft>
                <a:defRPr sz="2400" kern="1200">
                  <a:solidFill>
                    <a:schemeClr val="tx1"/>
                  </a:solidFill>
                  <a:latin typeface="Arial" pitchFamily="34" charset="0"/>
                  <a:ea typeface="ＭＳ Ｐゴシック" charset="-128"/>
                  <a:cs typeface="+mn-cs"/>
                </a:defRPr>
              </a:lvl4pPr>
              <a:lvl5pPr marL="1828800" algn="l" rtl="0" fontAlgn="base">
                <a:spcBef>
                  <a:spcPct val="0"/>
                </a:spcBef>
                <a:spcAft>
                  <a:spcPct val="0"/>
                </a:spcAft>
                <a:defRPr sz="2400" kern="1200">
                  <a:solidFill>
                    <a:schemeClr val="tx1"/>
                  </a:solidFill>
                  <a:latin typeface="Arial" pitchFamily="34" charset="0"/>
                  <a:ea typeface="ＭＳ Ｐゴシック" charset="-128"/>
                  <a:cs typeface="+mn-cs"/>
                </a:defRPr>
              </a:lvl5pPr>
              <a:lvl6pPr marL="2286000" algn="l" defTabSz="914400" rtl="0" eaLnBrk="1" latinLnBrk="0" hangingPunct="1">
                <a:defRPr sz="2400" kern="1200">
                  <a:solidFill>
                    <a:schemeClr val="tx1"/>
                  </a:solidFill>
                  <a:latin typeface="Arial" pitchFamily="34" charset="0"/>
                  <a:ea typeface="ＭＳ Ｐゴシック" charset="-128"/>
                  <a:cs typeface="+mn-cs"/>
                </a:defRPr>
              </a:lvl6pPr>
              <a:lvl7pPr marL="2743200" algn="l" defTabSz="914400" rtl="0" eaLnBrk="1" latinLnBrk="0" hangingPunct="1">
                <a:defRPr sz="2400" kern="1200">
                  <a:solidFill>
                    <a:schemeClr val="tx1"/>
                  </a:solidFill>
                  <a:latin typeface="Arial" pitchFamily="34" charset="0"/>
                  <a:ea typeface="ＭＳ Ｐゴシック" charset="-128"/>
                  <a:cs typeface="+mn-cs"/>
                </a:defRPr>
              </a:lvl7pPr>
              <a:lvl8pPr marL="3200400" algn="l" defTabSz="914400" rtl="0" eaLnBrk="1" latinLnBrk="0" hangingPunct="1">
                <a:defRPr sz="2400" kern="1200">
                  <a:solidFill>
                    <a:schemeClr val="tx1"/>
                  </a:solidFill>
                  <a:latin typeface="Arial" pitchFamily="34" charset="0"/>
                  <a:ea typeface="ＭＳ Ｐゴシック" charset="-128"/>
                  <a:cs typeface="+mn-cs"/>
                </a:defRPr>
              </a:lvl8pPr>
              <a:lvl9pPr marL="3657600" algn="l" defTabSz="914400" rtl="0" eaLnBrk="1" latinLnBrk="0" hangingPunct="1">
                <a:defRPr sz="2400" kern="1200">
                  <a:solidFill>
                    <a:schemeClr val="tx1"/>
                  </a:solidFill>
                  <a:latin typeface="Arial" pitchFamily="34" charset="0"/>
                  <a:ea typeface="ＭＳ Ｐゴシック" charset="-128"/>
                  <a:cs typeface="+mn-cs"/>
                </a:defRPr>
              </a:lvl9pPr>
            </a:lstStyle>
            <a:p>
              <a:pPr>
                <a:defRPr/>
              </a:pPr>
              <a:r>
                <a:rPr lang="de-DE" sz="650" dirty="0">
                  <a:latin typeface="+mj-lt"/>
                  <a:ea typeface="+mn-ea"/>
                </a:rPr>
                <a:t>Firma </a:t>
              </a:r>
              <a:r>
                <a:rPr lang="de-DE" sz="650" dirty="0" err="1">
                  <a:latin typeface="+mj-lt"/>
                  <a:ea typeface="+mn-ea"/>
                </a:rPr>
                <a:t>Perfekta</a:t>
              </a:r>
              <a:endParaRPr lang="de-DE" sz="650" dirty="0">
                <a:latin typeface="+mj-lt"/>
                <a:ea typeface="+mn-ea"/>
              </a:endParaRPr>
            </a:p>
          </p:txBody>
        </p:sp>
        <p:grpSp>
          <p:nvGrpSpPr>
            <p:cNvPr id="81" name="Gruppieren 80">
              <a:extLst>
                <a:ext uri="{FF2B5EF4-FFF2-40B4-BE49-F238E27FC236}">
                  <a16:creationId xmlns:a16="http://schemas.microsoft.com/office/drawing/2014/main" id="{57B6AB70-0396-AB49-8727-1E11B077584C}"/>
                </a:ext>
              </a:extLst>
            </p:cNvPr>
            <p:cNvGrpSpPr/>
            <p:nvPr/>
          </p:nvGrpSpPr>
          <p:grpSpPr>
            <a:xfrm>
              <a:off x="5713498" y="2744962"/>
              <a:ext cx="180000" cy="180000"/>
              <a:chOff x="3661621" y="2220643"/>
              <a:chExt cx="218230" cy="218230"/>
            </a:xfrm>
          </p:grpSpPr>
          <p:sp>
            <p:nvSpPr>
              <p:cNvPr id="82" name="Oval 81">
                <a:extLst>
                  <a:ext uri="{FF2B5EF4-FFF2-40B4-BE49-F238E27FC236}">
                    <a16:creationId xmlns:a16="http://schemas.microsoft.com/office/drawing/2014/main" id="{82D487FE-BF19-1747-A03F-3D76EF4D10A3}"/>
                  </a:ext>
                </a:extLst>
              </p:cNvPr>
              <p:cNvSpPr/>
              <p:nvPr/>
            </p:nvSpPr>
            <p:spPr>
              <a:xfrm>
                <a:off x="3661621" y="2220643"/>
                <a:ext cx="218230" cy="218230"/>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96C8F0"/>
                  </a:solidFill>
                </a:endParaRPr>
              </a:p>
            </p:txBody>
          </p:sp>
          <p:pic>
            <p:nvPicPr>
              <p:cNvPr id="83" name="Grafik 82">
                <a:extLst>
                  <a:ext uri="{FF2B5EF4-FFF2-40B4-BE49-F238E27FC236}">
                    <a16:creationId xmlns:a16="http://schemas.microsoft.com/office/drawing/2014/main" id="{3946F4CC-6C12-C64E-9810-FF7E0EAA3787}"/>
                  </a:ext>
                </a:extLst>
              </p:cNvPr>
              <p:cNvPicPr>
                <a:picLocks noChangeAspect="1"/>
              </p:cNvPicPr>
              <p:nvPr/>
            </p:nvPicPr>
            <p:blipFill>
              <a:blip r:embed="rId4"/>
              <a:stretch>
                <a:fillRect/>
              </a:stretch>
            </p:blipFill>
            <p:spPr>
              <a:xfrm>
                <a:off x="3696235" y="2253366"/>
                <a:ext cx="152783" cy="152783"/>
              </a:xfrm>
              <a:prstGeom prst="rect">
                <a:avLst/>
              </a:prstGeom>
            </p:spPr>
          </p:pic>
        </p:grpSp>
        <p:grpSp>
          <p:nvGrpSpPr>
            <p:cNvPr id="84" name="Gruppieren 83">
              <a:extLst>
                <a:ext uri="{FF2B5EF4-FFF2-40B4-BE49-F238E27FC236}">
                  <a16:creationId xmlns:a16="http://schemas.microsoft.com/office/drawing/2014/main" id="{117E8593-40D8-5445-AFD5-3C33A285CB09}"/>
                </a:ext>
              </a:extLst>
            </p:cNvPr>
            <p:cNvGrpSpPr/>
            <p:nvPr/>
          </p:nvGrpSpPr>
          <p:grpSpPr>
            <a:xfrm>
              <a:off x="5699458" y="2474373"/>
              <a:ext cx="180000" cy="180000"/>
              <a:chOff x="3661621" y="2220643"/>
              <a:chExt cx="218230" cy="218230"/>
            </a:xfrm>
          </p:grpSpPr>
          <p:sp>
            <p:nvSpPr>
              <p:cNvPr id="85" name="Oval 84">
                <a:extLst>
                  <a:ext uri="{FF2B5EF4-FFF2-40B4-BE49-F238E27FC236}">
                    <a16:creationId xmlns:a16="http://schemas.microsoft.com/office/drawing/2014/main" id="{9073B62C-FC63-F546-AF9F-BDBE435D901F}"/>
                  </a:ext>
                </a:extLst>
              </p:cNvPr>
              <p:cNvSpPr/>
              <p:nvPr/>
            </p:nvSpPr>
            <p:spPr>
              <a:xfrm>
                <a:off x="3661621" y="2220643"/>
                <a:ext cx="218230" cy="218230"/>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96C8F0"/>
                  </a:solidFill>
                </a:endParaRPr>
              </a:p>
            </p:txBody>
          </p:sp>
          <p:pic>
            <p:nvPicPr>
              <p:cNvPr id="86" name="Grafik 85">
                <a:extLst>
                  <a:ext uri="{FF2B5EF4-FFF2-40B4-BE49-F238E27FC236}">
                    <a16:creationId xmlns:a16="http://schemas.microsoft.com/office/drawing/2014/main" id="{B0CABD47-5567-C948-8766-EFE84D815A9D}"/>
                  </a:ext>
                </a:extLst>
              </p:cNvPr>
              <p:cNvPicPr>
                <a:picLocks noChangeAspect="1"/>
              </p:cNvPicPr>
              <p:nvPr/>
            </p:nvPicPr>
            <p:blipFill>
              <a:blip r:embed="rId4"/>
              <a:stretch>
                <a:fillRect/>
              </a:stretch>
            </p:blipFill>
            <p:spPr>
              <a:xfrm>
                <a:off x="3696235" y="2253366"/>
                <a:ext cx="152783" cy="152783"/>
              </a:xfrm>
              <a:prstGeom prst="rect">
                <a:avLst/>
              </a:prstGeom>
            </p:spPr>
          </p:pic>
        </p:grpSp>
        <p:grpSp>
          <p:nvGrpSpPr>
            <p:cNvPr id="90" name="Gruppieren 89">
              <a:extLst>
                <a:ext uri="{FF2B5EF4-FFF2-40B4-BE49-F238E27FC236}">
                  <a16:creationId xmlns:a16="http://schemas.microsoft.com/office/drawing/2014/main" id="{3265AA11-D66D-9A47-A9FE-0E9976828586}"/>
                </a:ext>
              </a:extLst>
            </p:cNvPr>
            <p:cNvGrpSpPr/>
            <p:nvPr/>
          </p:nvGrpSpPr>
          <p:grpSpPr>
            <a:xfrm>
              <a:off x="5398868" y="2902540"/>
              <a:ext cx="180000" cy="180000"/>
              <a:chOff x="3661621" y="2220643"/>
              <a:chExt cx="218230" cy="218230"/>
            </a:xfrm>
          </p:grpSpPr>
          <p:sp>
            <p:nvSpPr>
              <p:cNvPr id="91" name="Oval 90">
                <a:extLst>
                  <a:ext uri="{FF2B5EF4-FFF2-40B4-BE49-F238E27FC236}">
                    <a16:creationId xmlns:a16="http://schemas.microsoft.com/office/drawing/2014/main" id="{EAC7AE0B-F34D-A547-9FAF-093CA124884D}"/>
                  </a:ext>
                </a:extLst>
              </p:cNvPr>
              <p:cNvSpPr/>
              <p:nvPr/>
            </p:nvSpPr>
            <p:spPr>
              <a:xfrm>
                <a:off x="3661621" y="2220643"/>
                <a:ext cx="218230" cy="218230"/>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96C8F0"/>
                  </a:solidFill>
                </a:endParaRPr>
              </a:p>
            </p:txBody>
          </p:sp>
          <p:pic>
            <p:nvPicPr>
              <p:cNvPr id="92" name="Grafik 91">
                <a:extLst>
                  <a:ext uri="{FF2B5EF4-FFF2-40B4-BE49-F238E27FC236}">
                    <a16:creationId xmlns:a16="http://schemas.microsoft.com/office/drawing/2014/main" id="{3D522A1E-A88C-0441-BA8C-5EC7FCA6E786}"/>
                  </a:ext>
                </a:extLst>
              </p:cNvPr>
              <p:cNvPicPr>
                <a:picLocks noChangeAspect="1"/>
              </p:cNvPicPr>
              <p:nvPr/>
            </p:nvPicPr>
            <p:blipFill>
              <a:blip r:embed="rId4"/>
              <a:stretch>
                <a:fillRect/>
              </a:stretch>
            </p:blipFill>
            <p:spPr>
              <a:xfrm>
                <a:off x="3696235" y="2253366"/>
                <a:ext cx="152783" cy="152783"/>
              </a:xfrm>
              <a:prstGeom prst="rect">
                <a:avLst/>
              </a:prstGeom>
            </p:spPr>
          </p:pic>
        </p:grpSp>
        <p:sp>
          <p:nvSpPr>
            <p:cNvPr id="96" name="Textfeld 241">
              <a:extLst>
                <a:ext uri="{FF2B5EF4-FFF2-40B4-BE49-F238E27FC236}">
                  <a16:creationId xmlns:a16="http://schemas.microsoft.com/office/drawing/2014/main" id="{61129EFF-48A7-484F-9219-F982CAA3B1E8}"/>
                </a:ext>
              </a:extLst>
            </p:cNvPr>
            <p:cNvSpPr txBox="1"/>
            <p:nvPr/>
          </p:nvSpPr>
          <p:spPr>
            <a:xfrm>
              <a:off x="4543751" y="3102687"/>
              <a:ext cx="801765" cy="172731"/>
            </a:xfrm>
            <a:prstGeom prst="rect">
              <a:avLst/>
            </a:prstGeom>
            <a:solidFill>
              <a:schemeClr val="bg2"/>
            </a:solidFill>
            <a:ln w="9525">
              <a:solidFill>
                <a:schemeClr val="tx1"/>
              </a:solidFill>
            </a:ln>
            <a:effectLst>
              <a:softEdge rad="0"/>
            </a:effectLst>
          </p:spPr>
          <p:txBody>
            <a:bodyPr wrap="square" lIns="72000" tIns="36000" rIns="72000" bIns="36000">
              <a:spAutoFit/>
            </a:bodyPr>
            <a:lstStyle>
              <a:defPPr>
                <a:defRPr lang="de-DE"/>
              </a:defPPr>
              <a:lvl1pPr algn="l" rtl="0" fontAlgn="base">
                <a:spcBef>
                  <a:spcPct val="0"/>
                </a:spcBef>
                <a:spcAft>
                  <a:spcPct val="0"/>
                </a:spcAft>
                <a:defRPr sz="2400" kern="1200">
                  <a:solidFill>
                    <a:schemeClr val="tx1"/>
                  </a:solidFill>
                  <a:latin typeface="Arial" pitchFamily="34" charset="0"/>
                  <a:ea typeface="ＭＳ Ｐゴシック" charset="-128"/>
                  <a:cs typeface="+mn-cs"/>
                </a:defRPr>
              </a:lvl1pPr>
              <a:lvl2pPr marL="457200" algn="l" rtl="0" fontAlgn="base">
                <a:spcBef>
                  <a:spcPct val="0"/>
                </a:spcBef>
                <a:spcAft>
                  <a:spcPct val="0"/>
                </a:spcAft>
                <a:defRPr sz="2400" kern="1200">
                  <a:solidFill>
                    <a:schemeClr val="tx1"/>
                  </a:solidFill>
                  <a:latin typeface="Arial" pitchFamily="34" charset="0"/>
                  <a:ea typeface="ＭＳ Ｐゴシック" charset="-128"/>
                  <a:cs typeface="+mn-cs"/>
                </a:defRPr>
              </a:lvl2pPr>
              <a:lvl3pPr marL="914400" algn="l" rtl="0" fontAlgn="base">
                <a:spcBef>
                  <a:spcPct val="0"/>
                </a:spcBef>
                <a:spcAft>
                  <a:spcPct val="0"/>
                </a:spcAft>
                <a:defRPr sz="2400" kern="1200">
                  <a:solidFill>
                    <a:schemeClr val="tx1"/>
                  </a:solidFill>
                  <a:latin typeface="Arial" pitchFamily="34" charset="0"/>
                  <a:ea typeface="ＭＳ Ｐゴシック" charset="-128"/>
                  <a:cs typeface="+mn-cs"/>
                </a:defRPr>
              </a:lvl3pPr>
              <a:lvl4pPr marL="1371600" algn="l" rtl="0" fontAlgn="base">
                <a:spcBef>
                  <a:spcPct val="0"/>
                </a:spcBef>
                <a:spcAft>
                  <a:spcPct val="0"/>
                </a:spcAft>
                <a:defRPr sz="2400" kern="1200">
                  <a:solidFill>
                    <a:schemeClr val="tx1"/>
                  </a:solidFill>
                  <a:latin typeface="Arial" pitchFamily="34" charset="0"/>
                  <a:ea typeface="ＭＳ Ｐゴシック" charset="-128"/>
                  <a:cs typeface="+mn-cs"/>
                </a:defRPr>
              </a:lvl4pPr>
              <a:lvl5pPr marL="1828800" algn="l" rtl="0" fontAlgn="base">
                <a:spcBef>
                  <a:spcPct val="0"/>
                </a:spcBef>
                <a:spcAft>
                  <a:spcPct val="0"/>
                </a:spcAft>
                <a:defRPr sz="2400" kern="1200">
                  <a:solidFill>
                    <a:schemeClr val="tx1"/>
                  </a:solidFill>
                  <a:latin typeface="Arial" pitchFamily="34" charset="0"/>
                  <a:ea typeface="ＭＳ Ｐゴシック" charset="-128"/>
                  <a:cs typeface="+mn-cs"/>
                </a:defRPr>
              </a:lvl5pPr>
              <a:lvl6pPr marL="2286000" algn="l" defTabSz="914400" rtl="0" eaLnBrk="1" latinLnBrk="0" hangingPunct="1">
                <a:defRPr sz="2400" kern="1200">
                  <a:solidFill>
                    <a:schemeClr val="tx1"/>
                  </a:solidFill>
                  <a:latin typeface="Arial" pitchFamily="34" charset="0"/>
                  <a:ea typeface="ＭＳ Ｐゴシック" charset="-128"/>
                  <a:cs typeface="+mn-cs"/>
                </a:defRPr>
              </a:lvl6pPr>
              <a:lvl7pPr marL="2743200" algn="l" defTabSz="914400" rtl="0" eaLnBrk="1" latinLnBrk="0" hangingPunct="1">
                <a:defRPr sz="2400" kern="1200">
                  <a:solidFill>
                    <a:schemeClr val="tx1"/>
                  </a:solidFill>
                  <a:latin typeface="Arial" pitchFamily="34" charset="0"/>
                  <a:ea typeface="ＭＳ Ｐゴシック" charset="-128"/>
                  <a:cs typeface="+mn-cs"/>
                </a:defRPr>
              </a:lvl7pPr>
              <a:lvl8pPr marL="3200400" algn="l" defTabSz="914400" rtl="0" eaLnBrk="1" latinLnBrk="0" hangingPunct="1">
                <a:defRPr sz="2400" kern="1200">
                  <a:solidFill>
                    <a:schemeClr val="tx1"/>
                  </a:solidFill>
                  <a:latin typeface="Arial" pitchFamily="34" charset="0"/>
                  <a:ea typeface="ＭＳ Ｐゴシック" charset="-128"/>
                  <a:cs typeface="+mn-cs"/>
                </a:defRPr>
              </a:lvl8pPr>
              <a:lvl9pPr marL="3657600" algn="l" defTabSz="914400" rtl="0" eaLnBrk="1" latinLnBrk="0" hangingPunct="1">
                <a:defRPr sz="2400" kern="1200">
                  <a:solidFill>
                    <a:schemeClr val="tx1"/>
                  </a:solidFill>
                  <a:latin typeface="Arial" pitchFamily="34" charset="0"/>
                  <a:ea typeface="ＭＳ Ｐゴシック" charset="-128"/>
                  <a:cs typeface="+mn-cs"/>
                </a:defRPr>
              </a:lvl9pPr>
            </a:lstStyle>
            <a:p>
              <a:pPr>
                <a:defRPr/>
              </a:pPr>
              <a:r>
                <a:rPr lang="de-DE" sz="650" dirty="0" err="1">
                  <a:latin typeface="+mj-lt"/>
                  <a:ea typeface="+mn-ea"/>
                </a:rPr>
                <a:t>Enni</a:t>
              </a:r>
              <a:r>
                <a:rPr lang="de-DE" sz="650" dirty="0">
                  <a:latin typeface="+mj-lt"/>
                  <a:ea typeface="+mn-ea"/>
                </a:rPr>
                <a:t> </a:t>
              </a:r>
              <a:r>
                <a:rPr lang="de-DE" sz="650" dirty="0" err="1">
                  <a:latin typeface="+mj-lt"/>
                  <a:ea typeface="+mn-ea"/>
                </a:rPr>
                <a:t>Jostenhof</a:t>
              </a:r>
              <a:r>
                <a:rPr lang="de-DE" sz="650" dirty="0">
                  <a:latin typeface="+mj-lt"/>
                  <a:ea typeface="+mn-ea"/>
                </a:rPr>
                <a:t> II</a:t>
              </a:r>
            </a:p>
          </p:txBody>
        </p:sp>
        <p:grpSp>
          <p:nvGrpSpPr>
            <p:cNvPr id="97" name="Gruppieren 96">
              <a:extLst>
                <a:ext uri="{FF2B5EF4-FFF2-40B4-BE49-F238E27FC236}">
                  <a16:creationId xmlns:a16="http://schemas.microsoft.com/office/drawing/2014/main" id="{2E16D8B9-62CC-4140-92A1-750E722746AB}"/>
                </a:ext>
              </a:extLst>
            </p:cNvPr>
            <p:cNvGrpSpPr/>
            <p:nvPr/>
          </p:nvGrpSpPr>
          <p:grpSpPr>
            <a:xfrm>
              <a:off x="5006683" y="2957389"/>
              <a:ext cx="180000" cy="180000"/>
              <a:chOff x="3661621" y="2220643"/>
              <a:chExt cx="218230" cy="218230"/>
            </a:xfrm>
          </p:grpSpPr>
          <p:sp>
            <p:nvSpPr>
              <p:cNvPr id="98" name="Oval 97">
                <a:extLst>
                  <a:ext uri="{FF2B5EF4-FFF2-40B4-BE49-F238E27FC236}">
                    <a16:creationId xmlns:a16="http://schemas.microsoft.com/office/drawing/2014/main" id="{7646C2A4-D900-E048-AB8D-75E80BCC80B3}"/>
                  </a:ext>
                </a:extLst>
              </p:cNvPr>
              <p:cNvSpPr/>
              <p:nvPr/>
            </p:nvSpPr>
            <p:spPr>
              <a:xfrm>
                <a:off x="3661621" y="2220643"/>
                <a:ext cx="218230" cy="218230"/>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96C8F0"/>
                  </a:solidFill>
                </a:endParaRPr>
              </a:p>
            </p:txBody>
          </p:sp>
          <p:pic>
            <p:nvPicPr>
              <p:cNvPr id="99" name="Grafik 98">
                <a:extLst>
                  <a:ext uri="{FF2B5EF4-FFF2-40B4-BE49-F238E27FC236}">
                    <a16:creationId xmlns:a16="http://schemas.microsoft.com/office/drawing/2014/main" id="{A4FC4EE2-CBC5-AF4A-BB07-BE4409FDB908}"/>
                  </a:ext>
                </a:extLst>
              </p:cNvPr>
              <p:cNvPicPr>
                <a:picLocks noChangeAspect="1"/>
              </p:cNvPicPr>
              <p:nvPr/>
            </p:nvPicPr>
            <p:blipFill>
              <a:blip r:embed="rId4"/>
              <a:stretch>
                <a:fillRect/>
              </a:stretch>
            </p:blipFill>
            <p:spPr>
              <a:xfrm>
                <a:off x="3696235" y="2253366"/>
                <a:ext cx="152783" cy="152783"/>
              </a:xfrm>
              <a:prstGeom prst="rect">
                <a:avLst/>
              </a:prstGeom>
            </p:spPr>
          </p:pic>
        </p:grpSp>
        <p:sp>
          <p:nvSpPr>
            <p:cNvPr id="100" name="Textfeld 241">
              <a:extLst>
                <a:ext uri="{FF2B5EF4-FFF2-40B4-BE49-F238E27FC236}">
                  <a16:creationId xmlns:a16="http://schemas.microsoft.com/office/drawing/2014/main" id="{63F792C1-9594-BA4A-B7A9-989B02310D29}"/>
                </a:ext>
              </a:extLst>
            </p:cNvPr>
            <p:cNvSpPr txBox="1"/>
            <p:nvPr/>
          </p:nvSpPr>
          <p:spPr>
            <a:xfrm>
              <a:off x="5392289" y="3207938"/>
              <a:ext cx="835064" cy="272758"/>
            </a:xfrm>
            <a:prstGeom prst="rect">
              <a:avLst/>
            </a:prstGeom>
            <a:solidFill>
              <a:schemeClr val="bg2"/>
            </a:solidFill>
            <a:ln w="9525">
              <a:solidFill>
                <a:schemeClr val="tx1"/>
              </a:solidFill>
            </a:ln>
            <a:effectLst>
              <a:softEdge rad="0"/>
            </a:effectLst>
          </p:spPr>
          <p:txBody>
            <a:bodyPr wrap="square" lIns="72000" tIns="36000" rIns="72000" bIns="36000">
              <a:spAutoFit/>
            </a:bodyPr>
            <a:lstStyle>
              <a:defPPr>
                <a:defRPr lang="de-DE"/>
              </a:defPPr>
              <a:lvl1pPr algn="l" rtl="0" fontAlgn="base">
                <a:spcBef>
                  <a:spcPct val="0"/>
                </a:spcBef>
                <a:spcAft>
                  <a:spcPct val="0"/>
                </a:spcAft>
                <a:defRPr sz="2400" kern="1200">
                  <a:solidFill>
                    <a:schemeClr val="tx1"/>
                  </a:solidFill>
                  <a:latin typeface="Arial" pitchFamily="34" charset="0"/>
                  <a:ea typeface="ＭＳ Ｐゴシック" charset="-128"/>
                  <a:cs typeface="+mn-cs"/>
                </a:defRPr>
              </a:lvl1pPr>
              <a:lvl2pPr marL="457200" algn="l" rtl="0" fontAlgn="base">
                <a:spcBef>
                  <a:spcPct val="0"/>
                </a:spcBef>
                <a:spcAft>
                  <a:spcPct val="0"/>
                </a:spcAft>
                <a:defRPr sz="2400" kern="1200">
                  <a:solidFill>
                    <a:schemeClr val="tx1"/>
                  </a:solidFill>
                  <a:latin typeface="Arial" pitchFamily="34" charset="0"/>
                  <a:ea typeface="ＭＳ Ｐゴシック" charset="-128"/>
                  <a:cs typeface="+mn-cs"/>
                </a:defRPr>
              </a:lvl2pPr>
              <a:lvl3pPr marL="914400" algn="l" rtl="0" fontAlgn="base">
                <a:spcBef>
                  <a:spcPct val="0"/>
                </a:spcBef>
                <a:spcAft>
                  <a:spcPct val="0"/>
                </a:spcAft>
                <a:defRPr sz="2400" kern="1200">
                  <a:solidFill>
                    <a:schemeClr val="tx1"/>
                  </a:solidFill>
                  <a:latin typeface="Arial" pitchFamily="34" charset="0"/>
                  <a:ea typeface="ＭＳ Ｐゴシック" charset="-128"/>
                  <a:cs typeface="+mn-cs"/>
                </a:defRPr>
              </a:lvl3pPr>
              <a:lvl4pPr marL="1371600" algn="l" rtl="0" fontAlgn="base">
                <a:spcBef>
                  <a:spcPct val="0"/>
                </a:spcBef>
                <a:spcAft>
                  <a:spcPct val="0"/>
                </a:spcAft>
                <a:defRPr sz="2400" kern="1200">
                  <a:solidFill>
                    <a:schemeClr val="tx1"/>
                  </a:solidFill>
                  <a:latin typeface="Arial" pitchFamily="34" charset="0"/>
                  <a:ea typeface="ＭＳ Ｐゴシック" charset="-128"/>
                  <a:cs typeface="+mn-cs"/>
                </a:defRPr>
              </a:lvl4pPr>
              <a:lvl5pPr marL="1828800" algn="l" rtl="0" fontAlgn="base">
                <a:spcBef>
                  <a:spcPct val="0"/>
                </a:spcBef>
                <a:spcAft>
                  <a:spcPct val="0"/>
                </a:spcAft>
                <a:defRPr sz="2400" kern="1200">
                  <a:solidFill>
                    <a:schemeClr val="tx1"/>
                  </a:solidFill>
                  <a:latin typeface="Arial" pitchFamily="34" charset="0"/>
                  <a:ea typeface="ＭＳ Ｐゴシック" charset="-128"/>
                  <a:cs typeface="+mn-cs"/>
                </a:defRPr>
              </a:lvl5pPr>
              <a:lvl6pPr marL="2286000" algn="l" defTabSz="914400" rtl="0" eaLnBrk="1" latinLnBrk="0" hangingPunct="1">
                <a:defRPr sz="2400" kern="1200">
                  <a:solidFill>
                    <a:schemeClr val="tx1"/>
                  </a:solidFill>
                  <a:latin typeface="Arial" pitchFamily="34" charset="0"/>
                  <a:ea typeface="ＭＳ Ｐゴシック" charset="-128"/>
                  <a:cs typeface="+mn-cs"/>
                </a:defRPr>
              </a:lvl6pPr>
              <a:lvl7pPr marL="2743200" algn="l" defTabSz="914400" rtl="0" eaLnBrk="1" latinLnBrk="0" hangingPunct="1">
                <a:defRPr sz="2400" kern="1200">
                  <a:solidFill>
                    <a:schemeClr val="tx1"/>
                  </a:solidFill>
                  <a:latin typeface="Arial" pitchFamily="34" charset="0"/>
                  <a:ea typeface="ＭＳ Ｐゴシック" charset="-128"/>
                  <a:cs typeface="+mn-cs"/>
                </a:defRPr>
              </a:lvl7pPr>
              <a:lvl8pPr marL="3200400" algn="l" defTabSz="914400" rtl="0" eaLnBrk="1" latinLnBrk="0" hangingPunct="1">
                <a:defRPr sz="2400" kern="1200">
                  <a:solidFill>
                    <a:schemeClr val="tx1"/>
                  </a:solidFill>
                  <a:latin typeface="Arial" pitchFamily="34" charset="0"/>
                  <a:ea typeface="ＭＳ Ｐゴシック" charset="-128"/>
                  <a:cs typeface="+mn-cs"/>
                </a:defRPr>
              </a:lvl8pPr>
              <a:lvl9pPr marL="3657600" algn="l" defTabSz="914400" rtl="0" eaLnBrk="1" latinLnBrk="0" hangingPunct="1">
                <a:defRPr sz="2400" kern="1200">
                  <a:solidFill>
                    <a:schemeClr val="tx1"/>
                  </a:solidFill>
                  <a:latin typeface="Arial" pitchFamily="34" charset="0"/>
                  <a:ea typeface="ＭＳ Ｐゴシック" charset="-128"/>
                  <a:cs typeface="+mn-cs"/>
                </a:defRPr>
              </a:lvl9pPr>
            </a:lstStyle>
            <a:p>
              <a:pPr>
                <a:defRPr/>
              </a:pPr>
              <a:r>
                <a:rPr lang="de-DE" sz="650" dirty="0" err="1">
                  <a:latin typeface="+mj-lt"/>
                  <a:ea typeface="+mn-ea"/>
                </a:rPr>
                <a:t>Enni</a:t>
              </a:r>
              <a:r>
                <a:rPr lang="de-DE" sz="650" dirty="0">
                  <a:latin typeface="+mj-lt"/>
                  <a:ea typeface="+mn-ea"/>
                </a:rPr>
                <a:t> </a:t>
              </a:r>
              <a:r>
                <a:rPr lang="de-DE" sz="650" dirty="0" err="1">
                  <a:latin typeface="+mj-lt"/>
                  <a:ea typeface="+mn-ea"/>
                </a:rPr>
                <a:t>Jostenhof</a:t>
              </a:r>
              <a:r>
                <a:rPr lang="de-DE" sz="650" dirty="0">
                  <a:latin typeface="+mj-lt"/>
                  <a:ea typeface="+mn-ea"/>
                </a:rPr>
                <a:t> III Fahrzeughalle</a:t>
              </a:r>
            </a:p>
          </p:txBody>
        </p:sp>
        <p:grpSp>
          <p:nvGrpSpPr>
            <p:cNvPr id="101" name="Gruppieren 100">
              <a:extLst>
                <a:ext uri="{FF2B5EF4-FFF2-40B4-BE49-F238E27FC236}">
                  <a16:creationId xmlns:a16="http://schemas.microsoft.com/office/drawing/2014/main" id="{252C176F-4DBA-4C46-AC0D-B41E1C83B505}"/>
                </a:ext>
              </a:extLst>
            </p:cNvPr>
            <p:cNvGrpSpPr/>
            <p:nvPr/>
          </p:nvGrpSpPr>
          <p:grpSpPr>
            <a:xfrm>
              <a:off x="5281058" y="3156230"/>
              <a:ext cx="180000" cy="180000"/>
              <a:chOff x="3661621" y="2220643"/>
              <a:chExt cx="218230" cy="218230"/>
            </a:xfrm>
          </p:grpSpPr>
          <p:sp>
            <p:nvSpPr>
              <p:cNvPr id="102" name="Oval 101">
                <a:extLst>
                  <a:ext uri="{FF2B5EF4-FFF2-40B4-BE49-F238E27FC236}">
                    <a16:creationId xmlns:a16="http://schemas.microsoft.com/office/drawing/2014/main" id="{A8E65C5B-8924-694E-AA49-DE540E11B15B}"/>
                  </a:ext>
                </a:extLst>
              </p:cNvPr>
              <p:cNvSpPr/>
              <p:nvPr/>
            </p:nvSpPr>
            <p:spPr>
              <a:xfrm>
                <a:off x="3661621" y="2220643"/>
                <a:ext cx="218230" cy="218230"/>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96C8F0"/>
                  </a:solidFill>
                </a:endParaRPr>
              </a:p>
            </p:txBody>
          </p:sp>
          <p:pic>
            <p:nvPicPr>
              <p:cNvPr id="103" name="Grafik 102">
                <a:extLst>
                  <a:ext uri="{FF2B5EF4-FFF2-40B4-BE49-F238E27FC236}">
                    <a16:creationId xmlns:a16="http://schemas.microsoft.com/office/drawing/2014/main" id="{8931A00B-6B76-CA41-AC81-40FDAB81D360}"/>
                  </a:ext>
                </a:extLst>
              </p:cNvPr>
              <p:cNvPicPr>
                <a:picLocks noChangeAspect="1"/>
              </p:cNvPicPr>
              <p:nvPr/>
            </p:nvPicPr>
            <p:blipFill>
              <a:blip r:embed="rId4"/>
              <a:stretch>
                <a:fillRect/>
              </a:stretch>
            </p:blipFill>
            <p:spPr>
              <a:xfrm>
                <a:off x="3696235" y="2253366"/>
                <a:ext cx="152783" cy="152783"/>
              </a:xfrm>
              <a:prstGeom prst="rect">
                <a:avLst/>
              </a:prstGeom>
            </p:spPr>
          </p:pic>
        </p:grpSp>
        <p:sp>
          <p:nvSpPr>
            <p:cNvPr id="104" name="Textfeld 241">
              <a:extLst>
                <a:ext uri="{FF2B5EF4-FFF2-40B4-BE49-F238E27FC236}">
                  <a16:creationId xmlns:a16="http://schemas.microsoft.com/office/drawing/2014/main" id="{4C3A3954-AFC1-EF47-AB80-C14BCBDF93FB}"/>
                </a:ext>
              </a:extLst>
            </p:cNvPr>
            <p:cNvSpPr txBox="1"/>
            <p:nvPr/>
          </p:nvSpPr>
          <p:spPr>
            <a:xfrm>
              <a:off x="6263413" y="3165336"/>
              <a:ext cx="835064" cy="272758"/>
            </a:xfrm>
            <a:prstGeom prst="rect">
              <a:avLst/>
            </a:prstGeom>
            <a:solidFill>
              <a:schemeClr val="bg2"/>
            </a:solidFill>
            <a:ln w="9525">
              <a:solidFill>
                <a:schemeClr val="tx1"/>
              </a:solidFill>
            </a:ln>
            <a:effectLst>
              <a:softEdge rad="0"/>
            </a:effectLst>
          </p:spPr>
          <p:txBody>
            <a:bodyPr wrap="square" lIns="72000" tIns="36000" rIns="72000" bIns="36000">
              <a:spAutoFit/>
            </a:bodyPr>
            <a:lstStyle>
              <a:defPPr>
                <a:defRPr lang="de-DE"/>
              </a:defPPr>
              <a:lvl1pPr algn="l" rtl="0" fontAlgn="base">
                <a:spcBef>
                  <a:spcPct val="0"/>
                </a:spcBef>
                <a:spcAft>
                  <a:spcPct val="0"/>
                </a:spcAft>
                <a:defRPr sz="2400" kern="1200">
                  <a:solidFill>
                    <a:schemeClr val="tx1"/>
                  </a:solidFill>
                  <a:latin typeface="Arial" pitchFamily="34" charset="0"/>
                  <a:ea typeface="ＭＳ Ｐゴシック" charset="-128"/>
                  <a:cs typeface="+mn-cs"/>
                </a:defRPr>
              </a:lvl1pPr>
              <a:lvl2pPr marL="457200" algn="l" rtl="0" fontAlgn="base">
                <a:spcBef>
                  <a:spcPct val="0"/>
                </a:spcBef>
                <a:spcAft>
                  <a:spcPct val="0"/>
                </a:spcAft>
                <a:defRPr sz="2400" kern="1200">
                  <a:solidFill>
                    <a:schemeClr val="tx1"/>
                  </a:solidFill>
                  <a:latin typeface="Arial" pitchFamily="34" charset="0"/>
                  <a:ea typeface="ＭＳ Ｐゴシック" charset="-128"/>
                  <a:cs typeface="+mn-cs"/>
                </a:defRPr>
              </a:lvl2pPr>
              <a:lvl3pPr marL="914400" algn="l" rtl="0" fontAlgn="base">
                <a:spcBef>
                  <a:spcPct val="0"/>
                </a:spcBef>
                <a:spcAft>
                  <a:spcPct val="0"/>
                </a:spcAft>
                <a:defRPr sz="2400" kern="1200">
                  <a:solidFill>
                    <a:schemeClr val="tx1"/>
                  </a:solidFill>
                  <a:latin typeface="Arial" pitchFamily="34" charset="0"/>
                  <a:ea typeface="ＭＳ Ｐゴシック" charset="-128"/>
                  <a:cs typeface="+mn-cs"/>
                </a:defRPr>
              </a:lvl3pPr>
              <a:lvl4pPr marL="1371600" algn="l" rtl="0" fontAlgn="base">
                <a:spcBef>
                  <a:spcPct val="0"/>
                </a:spcBef>
                <a:spcAft>
                  <a:spcPct val="0"/>
                </a:spcAft>
                <a:defRPr sz="2400" kern="1200">
                  <a:solidFill>
                    <a:schemeClr val="tx1"/>
                  </a:solidFill>
                  <a:latin typeface="Arial" pitchFamily="34" charset="0"/>
                  <a:ea typeface="ＭＳ Ｐゴシック" charset="-128"/>
                  <a:cs typeface="+mn-cs"/>
                </a:defRPr>
              </a:lvl4pPr>
              <a:lvl5pPr marL="1828800" algn="l" rtl="0" fontAlgn="base">
                <a:spcBef>
                  <a:spcPct val="0"/>
                </a:spcBef>
                <a:spcAft>
                  <a:spcPct val="0"/>
                </a:spcAft>
                <a:defRPr sz="2400" kern="1200">
                  <a:solidFill>
                    <a:schemeClr val="tx1"/>
                  </a:solidFill>
                  <a:latin typeface="Arial" pitchFamily="34" charset="0"/>
                  <a:ea typeface="ＭＳ Ｐゴシック" charset="-128"/>
                  <a:cs typeface="+mn-cs"/>
                </a:defRPr>
              </a:lvl5pPr>
              <a:lvl6pPr marL="2286000" algn="l" defTabSz="914400" rtl="0" eaLnBrk="1" latinLnBrk="0" hangingPunct="1">
                <a:defRPr sz="2400" kern="1200">
                  <a:solidFill>
                    <a:schemeClr val="tx1"/>
                  </a:solidFill>
                  <a:latin typeface="Arial" pitchFamily="34" charset="0"/>
                  <a:ea typeface="ＭＳ Ｐゴシック" charset="-128"/>
                  <a:cs typeface="+mn-cs"/>
                </a:defRPr>
              </a:lvl6pPr>
              <a:lvl7pPr marL="2743200" algn="l" defTabSz="914400" rtl="0" eaLnBrk="1" latinLnBrk="0" hangingPunct="1">
                <a:defRPr sz="2400" kern="1200">
                  <a:solidFill>
                    <a:schemeClr val="tx1"/>
                  </a:solidFill>
                  <a:latin typeface="Arial" pitchFamily="34" charset="0"/>
                  <a:ea typeface="ＭＳ Ｐゴシック" charset="-128"/>
                  <a:cs typeface="+mn-cs"/>
                </a:defRPr>
              </a:lvl7pPr>
              <a:lvl8pPr marL="3200400" algn="l" defTabSz="914400" rtl="0" eaLnBrk="1" latinLnBrk="0" hangingPunct="1">
                <a:defRPr sz="2400" kern="1200">
                  <a:solidFill>
                    <a:schemeClr val="tx1"/>
                  </a:solidFill>
                  <a:latin typeface="Arial" pitchFamily="34" charset="0"/>
                  <a:ea typeface="ＭＳ Ｐゴシック" charset="-128"/>
                  <a:cs typeface="+mn-cs"/>
                </a:defRPr>
              </a:lvl8pPr>
              <a:lvl9pPr marL="3657600" algn="l" defTabSz="914400" rtl="0" eaLnBrk="1" latinLnBrk="0" hangingPunct="1">
                <a:defRPr sz="2400" kern="1200">
                  <a:solidFill>
                    <a:schemeClr val="tx1"/>
                  </a:solidFill>
                  <a:latin typeface="Arial" pitchFamily="34" charset="0"/>
                  <a:ea typeface="ＭＳ Ｐゴシック" charset="-128"/>
                  <a:cs typeface="+mn-cs"/>
                </a:defRPr>
              </a:lvl9pPr>
            </a:lstStyle>
            <a:p>
              <a:pPr>
                <a:defRPr/>
              </a:pPr>
              <a:r>
                <a:rPr lang="de-DE" sz="650" dirty="0">
                  <a:latin typeface="+mj-lt"/>
                  <a:ea typeface="+mn-ea"/>
                </a:rPr>
                <a:t>Gymnasium </a:t>
              </a:r>
              <a:r>
                <a:rPr lang="de-DE" sz="650" dirty="0" err="1">
                  <a:latin typeface="+mj-lt"/>
                  <a:ea typeface="+mn-ea"/>
                </a:rPr>
                <a:t>Flider</a:t>
              </a:r>
              <a:r>
                <a:rPr lang="de-DE" sz="650" dirty="0">
                  <a:latin typeface="+mj-lt"/>
                  <a:ea typeface="+mn-ea"/>
                </a:rPr>
                <a:t> </a:t>
              </a:r>
              <a:r>
                <a:rPr lang="de-DE" sz="650" dirty="0" err="1">
                  <a:latin typeface="+mj-lt"/>
                  <a:ea typeface="+mn-ea"/>
                </a:rPr>
                <a:t>Benden</a:t>
              </a:r>
              <a:endParaRPr lang="de-DE" sz="650" dirty="0">
                <a:latin typeface="+mj-lt"/>
                <a:ea typeface="+mn-ea"/>
              </a:endParaRPr>
            </a:p>
          </p:txBody>
        </p:sp>
        <p:grpSp>
          <p:nvGrpSpPr>
            <p:cNvPr id="10" name="Gruppieren 9">
              <a:extLst>
                <a:ext uri="{FF2B5EF4-FFF2-40B4-BE49-F238E27FC236}">
                  <a16:creationId xmlns:a16="http://schemas.microsoft.com/office/drawing/2014/main" id="{B4EE64D9-E3FF-FA4D-B740-2F31333BD1F8}"/>
                </a:ext>
              </a:extLst>
            </p:cNvPr>
            <p:cNvGrpSpPr/>
            <p:nvPr/>
          </p:nvGrpSpPr>
          <p:grpSpPr>
            <a:xfrm>
              <a:off x="6471333" y="3018634"/>
              <a:ext cx="180000" cy="180000"/>
              <a:chOff x="3661621" y="2812333"/>
              <a:chExt cx="218230" cy="218230"/>
            </a:xfrm>
          </p:grpSpPr>
          <p:sp>
            <p:nvSpPr>
              <p:cNvPr id="25" name="Oval 24">
                <a:extLst>
                  <a:ext uri="{FF2B5EF4-FFF2-40B4-BE49-F238E27FC236}">
                    <a16:creationId xmlns:a16="http://schemas.microsoft.com/office/drawing/2014/main" id="{6A55CEB2-C146-CF4A-99F2-F34A83DCCEEE}"/>
                  </a:ext>
                </a:extLst>
              </p:cNvPr>
              <p:cNvSpPr/>
              <p:nvPr/>
            </p:nvSpPr>
            <p:spPr>
              <a:xfrm>
                <a:off x="3661621" y="2812333"/>
                <a:ext cx="218230" cy="218230"/>
              </a:xfrm>
              <a:prstGeom prst="ellipse">
                <a:avLst/>
              </a:prstGeom>
              <a:solidFill>
                <a:srgbClr val="C85A28"/>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96C8F0"/>
                  </a:solidFill>
                </a:endParaRPr>
              </a:p>
            </p:txBody>
          </p:sp>
          <p:pic>
            <p:nvPicPr>
              <p:cNvPr id="9" name="Grafik 8">
                <a:extLst>
                  <a:ext uri="{FF2B5EF4-FFF2-40B4-BE49-F238E27FC236}">
                    <a16:creationId xmlns:a16="http://schemas.microsoft.com/office/drawing/2014/main" id="{6914CF9B-7435-2B4E-989F-F5C9EF1C4DF8}"/>
                  </a:ext>
                </a:extLst>
              </p:cNvPr>
              <p:cNvPicPr>
                <a:picLocks noChangeAspect="1"/>
              </p:cNvPicPr>
              <p:nvPr/>
            </p:nvPicPr>
            <p:blipFill>
              <a:blip r:embed="rId6"/>
              <a:stretch>
                <a:fillRect/>
              </a:stretch>
            </p:blipFill>
            <p:spPr>
              <a:xfrm>
                <a:off x="3706532" y="2858340"/>
                <a:ext cx="131952" cy="126215"/>
              </a:xfrm>
              <a:prstGeom prst="rect">
                <a:avLst/>
              </a:prstGeom>
            </p:spPr>
          </p:pic>
        </p:grpSp>
        <p:sp>
          <p:nvSpPr>
            <p:cNvPr id="105" name="Textfeld 241">
              <a:extLst>
                <a:ext uri="{FF2B5EF4-FFF2-40B4-BE49-F238E27FC236}">
                  <a16:creationId xmlns:a16="http://schemas.microsoft.com/office/drawing/2014/main" id="{E896C8E5-8A8D-194A-8FEC-A7CEB41DEEA2}"/>
                </a:ext>
              </a:extLst>
            </p:cNvPr>
            <p:cNvSpPr txBox="1"/>
            <p:nvPr/>
          </p:nvSpPr>
          <p:spPr>
            <a:xfrm>
              <a:off x="6231040" y="3573258"/>
              <a:ext cx="618542" cy="272758"/>
            </a:xfrm>
            <a:prstGeom prst="rect">
              <a:avLst/>
            </a:prstGeom>
            <a:solidFill>
              <a:schemeClr val="bg2"/>
            </a:solidFill>
            <a:ln w="9525">
              <a:solidFill>
                <a:schemeClr val="tx1"/>
              </a:solidFill>
            </a:ln>
            <a:effectLst>
              <a:softEdge rad="0"/>
            </a:effectLst>
          </p:spPr>
          <p:txBody>
            <a:bodyPr wrap="square" lIns="72000" tIns="36000" rIns="72000" bIns="36000">
              <a:spAutoFit/>
            </a:bodyPr>
            <a:lstStyle>
              <a:defPPr>
                <a:defRPr lang="de-DE"/>
              </a:defPPr>
              <a:lvl1pPr algn="l" rtl="0" fontAlgn="base">
                <a:spcBef>
                  <a:spcPct val="0"/>
                </a:spcBef>
                <a:spcAft>
                  <a:spcPct val="0"/>
                </a:spcAft>
                <a:defRPr sz="2400" kern="1200">
                  <a:solidFill>
                    <a:schemeClr val="tx1"/>
                  </a:solidFill>
                  <a:latin typeface="Arial" pitchFamily="34" charset="0"/>
                  <a:ea typeface="ＭＳ Ｐゴシック" charset="-128"/>
                  <a:cs typeface="+mn-cs"/>
                </a:defRPr>
              </a:lvl1pPr>
              <a:lvl2pPr marL="457200" algn="l" rtl="0" fontAlgn="base">
                <a:spcBef>
                  <a:spcPct val="0"/>
                </a:spcBef>
                <a:spcAft>
                  <a:spcPct val="0"/>
                </a:spcAft>
                <a:defRPr sz="2400" kern="1200">
                  <a:solidFill>
                    <a:schemeClr val="tx1"/>
                  </a:solidFill>
                  <a:latin typeface="Arial" pitchFamily="34" charset="0"/>
                  <a:ea typeface="ＭＳ Ｐゴシック" charset="-128"/>
                  <a:cs typeface="+mn-cs"/>
                </a:defRPr>
              </a:lvl2pPr>
              <a:lvl3pPr marL="914400" algn="l" rtl="0" fontAlgn="base">
                <a:spcBef>
                  <a:spcPct val="0"/>
                </a:spcBef>
                <a:spcAft>
                  <a:spcPct val="0"/>
                </a:spcAft>
                <a:defRPr sz="2400" kern="1200">
                  <a:solidFill>
                    <a:schemeClr val="tx1"/>
                  </a:solidFill>
                  <a:latin typeface="Arial" pitchFamily="34" charset="0"/>
                  <a:ea typeface="ＭＳ Ｐゴシック" charset="-128"/>
                  <a:cs typeface="+mn-cs"/>
                </a:defRPr>
              </a:lvl3pPr>
              <a:lvl4pPr marL="1371600" algn="l" rtl="0" fontAlgn="base">
                <a:spcBef>
                  <a:spcPct val="0"/>
                </a:spcBef>
                <a:spcAft>
                  <a:spcPct val="0"/>
                </a:spcAft>
                <a:defRPr sz="2400" kern="1200">
                  <a:solidFill>
                    <a:schemeClr val="tx1"/>
                  </a:solidFill>
                  <a:latin typeface="Arial" pitchFamily="34" charset="0"/>
                  <a:ea typeface="ＭＳ Ｐゴシック" charset="-128"/>
                  <a:cs typeface="+mn-cs"/>
                </a:defRPr>
              </a:lvl4pPr>
              <a:lvl5pPr marL="1828800" algn="l" rtl="0" fontAlgn="base">
                <a:spcBef>
                  <a:spcPct val="0"/>
                </a:spcBef>
                <a:spcAft>
                  <a:spcPct val="0"/>
                </a:spcAft>
                <a:defRPr sz="2400" kern="1200">
                  <a:solidFill>
                    <a:schemeClr val="tx1"/>
                  </a:solidFill>
                  <a:latin typeface="Arial" pitchFamily="34" charset="0"/>
                  <a:ea typeface="ＭＳ Ｐゴシック" charset="-128"/>
                  <a:cs typeface="+mn-cs"/>
                </a:defRPr>
              </a:lvl5pPr>
              <a:lvl6pPr marL="2286000" algn="l" defTabSz="914400" rtl="0" eaLnBrk="1" latinLnBrk="0" hangingPunct="1">
                <a:defRPr sz="2400" kern="1200">
                  <a:solidFill>
                    <a:schemeClr val="tx1"/>
                  </a:solidFill>
                  <a:latin typeface="Arial" pitchFamily="34" charset="0"/>
                  <a:ea typeface="ＭＳ Ｐゴシック" charset="-128"/>
                  <a:cs typeface="+mn-cs"/>
                </a:defRPr>
              </a:lvl6pPr>
              <a:lvl7pPr marL="2743200" algn="l" defTabSz="914400" rtl="0" eaLnBrk="1" latinLnBrk="0" hangingPunct="1">
                <a:defRPr sz="2400" kern="1200">
                  <a:solidFill>
                    <a:schemeClr val="tx1"/>
                  </a:solidFill>
                  <a:latin typeface="Arial" pitchFamily="34" charset="0"/>
                  <a:ea typeface="ＭＳ Ｐゴシック" charset="-128"/>
                  <a:cs typeface="+mn-cs"/>
                </a:defRPr>
              </a:lvl7pPr>
              <a:lvl8pPr marL="3200400" algn="l" defTabSz="914400" rtl="0" eaLnBrk="1" latinLnBrk="0" hangingPunct="1">
                <a:defRPr sz="2400" kern="1200">
                  <a:solidFill>
                    <a:schemeClr val="tx1"/>
                  </a:solidFill>
                  <a:latin typeface="Arial" pitchFamily="34" charset="0"/>
                  <a:ea typeface="ＭＳ Ｐゴシック" charset="-128"/>
                  <a:cs typeface="+mn-cs"/>
                </a:defRPr>
              </a:lvl8pPr>
              <a:lvl9pPr marL="3657600" algn="l" defTabSz="914400" rtl="0" eaLnBrk="1" latinLnBrk="0" hangingPunct="1">
                <a:defRPr sz="2400" kern="1200">
                  <a:solidFill>
                    <a:schemeClr val="tx1"/>
                  </a:solidFill>
                  <a:latin typeface="Arial" pitchFamily="34" charset="0"/>
                  <a:ea typeface="ＭＳ Ｐゴシック" charset="-128"/>
                  <a:cs typeface="+mn-cs"/>
                </a:defRPr>
              </a:lvl9pPr>
            </a:lstStyle>
            <a:p>
              <a:pPr>
                <a:defRPr/>
              </a:pPr>
              <a:r>
                <a:rPr lang="de-DE" sz="650" dirty="0">
                  <a:latin typeface="+mj-lt"/>
                  <a:ea typeface="+mn-ea"/>
                </a:rPr>
                <a:t>Wasserturm </a:t>
              </a:r>
              <a:r>
                <a:rPr lang="de-DE" sz="650" dirty="0" err="1">
                  <a:latin typeface="+mj-lt"/>
                  <a:ea typeface="+mn-ea"/>
                </a:rPr>
                <a:t>Vinn</a:t>
              </a:r>
              <a:endParaRPr lang="de-DE" sz="650" dirty="0">
                <a:latin typeface="+mj-lt"/>
                <a:ea typeface="+mn-ea"/>
              </a:endParaRPr>
            </a:p>
          </p:txBody>
        </p:sp>
        <p:sp>
          <p:nvSpPr>
            <p:cNvPr id="106" name="Textfeld 241">
              <a:extLst>
                <a:ext uri="{FF2B5EF4-FFF2-40B4-BE49-F238E27FC236}">
                  <a16:creationId xmlns:a16="http://schemas.microsoft.com/office/drawing/2014/main" id="{757DD4DD-F240-974B-977D-872DB3FA27FA}"/>
                </a:ext>
              </a:extLst>
            </p:cNvPr>
            <p:cNvSpPr txBox="1"/>
            <p:nvPr/>
          </p:nvSpPr>
          <p:spPr>
            <a:xfrm>
              <a:off x="6024607" y="4053799"/>
              <a:ext cx="405218" cy="172731"/>
            </a:xfrm>
            <a:prstGeom prst="rect">
              <a:avLst/>
            </a:prstGeom>
            <a:solidFill>
              <a:schemeClr val="bg2"/>
            </a:solidFill>
            <a:ln w="9525">
              <a:solidFill>
                <a:schemeClr val="tx1"/>
              </a:solidFill>
            </a:ln>
            <a:effectLst>
              <a:softEdge rad="0"/>
            </a:effectLst>
          </p:spPr>
          <p:txBody>
            <a:bodyPr wrap="square" lIns="72000" tIns="36000" rIns="72000" bIns="36000">
              <a:spAutoFit/>
            </a:bodyPr>
            <a:lstStyle>
              <a:defPPr>
                <a:defRPr lang="de-DE"/>
              </a:defPPr>
              <a:lvl1pPr algn="l" rtl="0" fontAlgn="base">
                <a:spcBef>
                  <a:spcPct val="0"/>
                </a:spcBef>
                <a:spcAft>
                  <a:spcPct val="0"/>
                </a:spcAft>
                <a:defRPr sz="2400" kern="1200">
                  <a:solidFill>
                    <a:schemeClr val="tx1"/>
                  </a:solidFill>
                  <a:latin typeface="Arial" pitchFamily="34" charset="0"/>
                  <a:ea typeface="ＭＳ Ｐゴシック" charset="-128"/>
                  <a:cs typeface="+mn-cs"/>
                </a:defRPr>
              </a:lvl1pPr>
              <a:lvl2pPr marL="457200" algn="l" rtl="0" fontAlgn="base">
                <a:spcBef>
                  <a:spcPct val="0"/>
                </a:spcBef>
                <a:spcAft>
                  <a:spcPct val="0"/>
                </a:spcAft>
                <a:defRPr sz="2400" kern="1200">
                  <a:solidFill>
                    <a:schemeClr val="tx1"/>
                  </a:solidFill>
                  <a:latin typeface="Arial" pitchFamily="34" charset="0"/>
                  <a:ea typeface="ＭＳ Ｐゴシック" charset="-128"/>
                  <a:cs typeface="+mn-cs"/>
                </a:defRPr>
              </a:lvl2pPr>
              <a:lvl3pPr marL="914400" algn="l" rtl="0" fontAlgn="base">
                <a:spcBef>
                  <a:spcPct val="0"/>
                </a:spcBef>
                <a:spcAft>
                  <a:spcPct val="0"/>
                </a:spcAft>
                <a:defRPr sz="2400" kern="1200">
                  <a:solidFill>
                    <a:schemeClr val="tx1"/>
                  </a:solidFill>
                  <a:latin typeface="Arial" pitchFamily="34" charset="0"/>
                  <a:ea typeface="ＭＳ Ｐゴシック" charset="-128"/>
                  <a:cs typeface="+mn-cs"/>
                </a:defRPr>
              </a:lvl3pPr>
              <a:lvl4pPr marL="1371600" algn="l" rtl="0" fontAlgn="base">
                <a:spcBef>
                  <a:spcPct val="0"/>
                </a:spcBef>
                <a:spcAft>
                  <a:spcPct val="0"/>
                </a:spcAft>
                <a:defRPr sz="2400" kern="1200">
                  <a:solidFill>
                    <a:schemeClr val="tx1"/>
                  </a:solidFill>
                  <a:latin typeface="Arial" pitchFamily="34" charset="0"/>
                  <a:ea typeface="ＭＳ Ｐゴシック" charset="-128"/>
                  <a:cs typeface="+mn-cs"/>
                </a:defRPr>
              </a:lvl4pPr>
              <a:lvl5pPr marL="1828800" algn="l" rtl="0" fontAlgn="base">
                <a:spcBef>
                  <a:spcPct val="0"/>
                </a:spcBef>
                <a:spcAft>
                  <a:spcPct val="0"/>
                </a:spcAft>
                <a:defRPr sz="2400" kern="1200">
                  <a:solidFill>
                    <a:schemeClr val="tx1"/>
                  </a:solidFill>
                  <a:latin typeface="Arial" pitchFamily="34" charset="0"/>
                  <a:ea typeface="ＭＳ Ｐゴシック" charset="-128"/>
                  <a:cs typeface="+mn-cs"/>
                </a:defRPr>
              </a:lvl5pPr>
              <a:lvl6pPr marL="2286000" algn="l" defTabSz="914400" rtl="0" eaLnBrk="1" latinLnBrk="0" hangingPunct="1">
                <a:defRPr sz="2400" kern="1200">
                  <a:solidFill>
                    <a:schemeClr val="tx1"/>
                  </a:solidFill>
                  <a:latin typeface="Arial" pitchFamily="34" charset="0"/>
                  <a:ea typeface="ＭＳ Ｐゴシック" charset="-128"/>
                  <a:cs typeface="+mn-cs"/>
                </a:defRPr>
              </a:lvl6pPr>
              <a:lvl7pPr marL="2743200" algn="l" defTabSz="914400" rtl="0" eaLnBrk="1" latinLnBrk="0" hangingPunct="1">
                <a:defRPr sz="2400" kern="1200">
                  <a:solidFill>
                    <a:schemeClr val="tx1"/>
                  </a:solidFill>
                  <a:latin typeface="Arial" pitchFamily="34" charset="0"/>
                  <a:ea typeface="ＭＳ Ｐゴシック" charset="-128"/>
                  <a:cs typeface="+mn-cs"/>
                </a:defRPr>
              </a:lvl7pPr>
              <a:lvl8pPr marL="3200400" algn="l" defTabSz="914400" rtl="0" eaLnBrk="1" latinLnBrk="0" hangingPunct="1">
                <a:defRPr sz="2400" kern="1200">
                  <a:solidFill>
                    <a:schemeClr val="tx1"/>
                  </a:solidFill>
                  <a:latin typeface="Arial" pitchFamily="34" charset="0"/>
                  <a:ea typeface="ＭＳ Ｐゴシック" charset="-128"/>
                  <a:cs typeface="+mn-cs"/>
                </a:defRPr>
              </a:lvl8pPr>
              <a:lvl9pPr marL="3657600" algn="l" defTabSz="914400" rtl="0" eaLnBrk="1" latinLnBrk="0" hangingPunct="1">
                <a:defRPr sz="2400" kern="1200">
                  <a:solidFill>
                    <a:schemeClr val="tx1"/>
                  </a:solidFill>
                  <a:latin typeface="Arial" pitchFamily="34" charset="0"/>
                  <a:ea typeface="ＭＳ Ｐゴシック" charset="-128"/>
                  <a:cs typeface="+mn-cs"/>
                </a:defRPr>
              </a:lvl9pPr>
            </a:lstStyle>
            <a:p>
              <a:pPr>
                <a:defRPr/>
              </a:pPr>
              <a:r>
                <a:rPr lang="de-DE" sz="650" dirty="0" err="1">
                  <a:latin typeface="+mj-lt"/>
                  <a:ea typeface="+mn-ea"/>
                </a:rPr>
                <a:t>Vinn</a:t>
              </a:r>
              <a:r>
                <a:rPr lang="de-DE" sz="650" dirty="0">
                  <a:latin typeface="+mj-lt"/>
                  <a:ea typeface="+mn-ea"/>
                </a:rPr>
                <a:t> 2</a:t>
              </a:r>
            </a:p>
          </p:txBody>
        </p:sp>
        <p:sp>
          <p:nvSpPr>
            <p:cNvPr id="107" name="Textfeld 241">
              <a:extLst>
                <a:ext uri="{FF2B5EF4-FFF2-40B4-BE49-F238E27FC236}">
                  <a16:creationId xmlns:a16="http://schemas.microsoft.com/office/drawing/2014/main" id="{48A5B9FD-B616-2F41-A894-502969DDDAB8}"/>
                </a:ext>
              </a:extLst>
            </p:cNvPr>
            <p:cNvSpPr txBox="1"/>
            <p:nvPr/>
          </p:nvSpPr>
          <p:spPr>
            <a:xfrm>
              <a:off x="4727669" y="3762511"/>
              <a:ext cx="550558" cy="172731"/>
            </a:xfrm>
            <a:prstGeom prst="rect">
              <a:avLst/>
            </a:prstGeom>
            <a:solidFill>
              <a:schemeClr val="bg2"/>
            </a:solidFill>
            <a:ln w="9525">
              <a:solidFill>
                <a:schemeClr val="tx1"/>
              </a:solidFill>
            </a:ln>
            <a:effectLst>
              <a:softEdge rad="0"/>
            </a:effectLst>
          </p:spPr>
          <p:txBody>
            <a:bodyPr wrap="square" lIns="72000" tIns="36000" rIns="72000" bIns="36000">
              <a:spAutoFit/>
            </a:bodyPr>
            <a:lstStyle>
              <a:defPPr>
                <a:defRPr lang="de-DE"/>
              </a:defPPr>
              <a:lvl1pPr algn="l" rtl="0" fontAlgn="base">
                <a:spcBef>
                  <a:spcPct val="0"/>
                </a:spcBef>
                <a:spcAft>
                  <a:spcPct val="0"/>
                </a:spcAft>
                <a:defRPr sz="2400" kern="1200">
                  <a:solidFill>
                    <a:schemeClr val="tx1"/>
                  </a:solidFill>
                  <a:latin typeface="Arial" pitchFamily="34" charset="0"/>
                  <a:ea typeface="ＭＳ Ｐゴシック" charset="-128"/>
                  <a:cs typeface="+mn-cs"/>
                </a:defRPr>
              </a:lvl1pPr>
              <a:lvl2pPr marL="457200" algn="l" rtl="0" fontAlgn="base">
                <a:spcBef>
                  <a:spcPct val="0"/>
                </a:spcBef>
                <a:spcAft>
                  <a:spcPct val="0"/>
                </a:spcAft>
                <a:defRPr sz="2400" kern="1200">
                  <a:solidFill>
                    <a:schemeClr val="tx1"/>
                  </a:solidFill>
                  <a:latin typeface="Arial" pitchFamily="34" charset="0"/>
                  <a:ea typeface="ＭＳ Ｐゴシック" charset="-128"/>
                  <a:cs typeface="+mn-cs"/>
                </a:defRPr>
              </a:lvl2pPr>
              <a:lvl3pPr marL="914400" algn="l" rtl="0" fontAlgn="base">
                <a:spcBef>
                  <a:spcPct val="0"/>
                </a:spcBef>
                <a:spcAft>
                  <a:spcPct val="0"/>
                </a:spcAft>
                <a:defRPr sz="2400" kern="1200">
                  <a:solidFill>
                    <a:schemeClr val="tx1"/>
                  </a:solidFill>
                  <a:latin typeface="Arial" pitchFamily="34" charset="0"/>
                  <a:ea typeface="ＭＳ Ｐゴシック" charset="-128"/>
                  <a:cs typeface="+mn-cs"/>
                </a:defRPr>
              </a:lvl3pPr>
              <a:lvl4pPr marL="1371600" algn="l" rtl="0" fontAlgn="base">
                <a:spcBef>
                  <a:spcPct val="0"/>
                </a:spcBef>
                <a:spcAft>
                  <a:spcPct val="0"/>
                </a:spcAft>
                <a:defRPr sz="2400" kern="1200">
                  <a:solidFill>
                    <a:schemeClr val="tx1"/>
                  </a:solidFill>
                  <a:latin typeface="Arial" pitchFamily="34" charset="0"/>
                  <a:ea typeface="ＭＳ Ｐゴシック" charset="-128"/>
                  <a:cs typeface="+mn-cs"/>
                </a:defRPr>
              </a:lvl4pPr>
              <a:lvl5pPr marL="1828800" algn="l" rtl="0" fontAlgn="base">
                <a:spcBef>
                  <a:spcPct val="0"/>
                </a:spcBef>
                <a:spcAft>
                  <a:spcPct val="0"/>
                </a:spcAft>
                <a:defRPr sz="2400" kern="1200">
                  <a:solidFill>
                    <a:schemeClr val="tx1"/>
                  </a:solidFill>
                  <a:latin typeface="Arial" pitchFamily="34" charset="0"/>
                  <a:ea typeface="ＭＳ Ｐゴシック" charset="-128"/>
                  <a:cs typeface="+mn-cs"/>
                </a:defRPr>
              </a:lvl5pPr>
              <a:lvl6pPr marL="2286000" algn="l" defTabSz="914400" rtl="0" eaLnBrk="1" latinLnBrk="0" hangingPunct="1">
                <a:defRPr sz="2400" kern="1200">
                  <a:solidFill>
                    <a:schemeClr val="tx1"/>
                  </a:solidFill>
                  <a:latin typeface="Arial" pitchFamily="34" charset="0"/>
                  <a:ea typeface="ＭＳ Ｐゴシック" charset="-128"/>
                  <a:cs typeface="+mn-cs"/>
                </a:defRPr>
              </a:lvl6pPr>
              <a:lvl7pPr marL="2743200" algn="l" defTabSz="914400" rtl="0" eaLnBrk="1" latinLnBrk="0" hangingPunct="1">
                <a:defRPr sz="2400" kern="1200">
                  <a:solidFill>
                    <a:schemeClr val="tx1"/>
                  </a:solidFill>
                  <a:latin typeface="Arial" pitchFamily="34" charset="0"/>
                  <a:ea typeface="ＭＳ Ｐゴシック" charset="-128"/>
                  <a:cs typeface="+mn-cs"/>
                </a:defRPr>
              </a:lvl7pPr>
              <a:lvl8pPr marL="3200400" algn="l" defTabSz="914400" rtl="0" eaLnBrk="1" latinLnBrk="0" hangingPunct="1">
                <a:defRPr sz="2400" kern="1200">
                  <a:solidFill>
                    <a:schemeClr val="tx1"/>
                  </a:solidFill>
                  <a:latin typeface="Arial" pitchFamily="34" charset="0"/>
                  <a:ea typeface="ＭＳ Ｐゴシック" charset="-128"/>
                  <a:cs typeface="+mn-cs"/>
                </a:defRPr>
              </a:lvl8pPr>
              <a:lvl9pPr marL="3657600" algn="l" defTabSz="914400" rtl="0" eaLnBrk="1" latinLnBrk="0" hangingPunct="1">
                <a:defRPr sz="2400" kern="1200">
                  <a:solidFill>
                    <a:schemeClr val="tx1"/>
                  </a:solidFill>
                  <a:latin typeface="Arial" pitchFamily="34" charset="0"/>
                  <a:ea typeface="ＭＳ Ｐゴシック" charset="-128"/>
                  <a:cs typeface="+mn-cs"/>
                </a:defRPr>
              </a:lvl9pPr>
            </a:lstStyle>
            <a:p>
              <a:pPr>
                <a:defRPr/>
              </a:pPr>
              <a:r>
                <a:rPr lang="de-DE" sz="650" dirty="0">
                  <a:latin typeface="+mj-lt"/>
                  <a:ea typeface="+mn-ea"/>
                </a:rPr>
                <a:t>Klingenhuf</a:t>
              </a:r>
            </a:p>
          </p:txBody>
        </p:sp>
        <p:grpSp>
          <p:nvGrpSpPr>
            <p:cNvPr id="108" name="Gruppieren 107">
              <a:extLst>
                <a:ext uri="{FF2B5EF4-FFF2-40B4-BE49-F238E27FC236}">
                  <a16:creationId xmlns:a16="http://schemas.microsoft.com/office/drawing/2014/main" id="{0F69731C-F6E6-E246-BF4C-12D3751DA6D0}"/>
                </a:ext>
              </a:extLst>
            </p:cNvPr>
            <p:cNvGrpSpPr/>
            <p:nvPr/>
          </p:nvGrpSpPr>
          <p:grpSpPr>
            <a:xfrm>
              <a:off x="5002948" y="3625983"/>
              <a:ext cx="180000" cy="180000"/>
              <a:chOff x="3661621" y="2220643"/>
              <a:chExt cx="218230" cy="218230"/>
            </a:xfrm>
          </p:grpSpPr>
          <p:sp>
            <p:nvSpPr>
              <p:cNvPr id="109" name="Oval 108">
                <a:extLst>
                  <a:ext uri="{FF2B5EF4-FFF2-40B4-BE49-F238E27FC236}">
                    <a16:creationId xmlns:a16="http://schemas.microsoft.com/office/drawing/2014/main" id="{3891DCD8-7272-A74C-93D1-CA2D41EDE8D7}"/>
                  </a:ext>
                </a:extLst>
              </p:cNvPr>
              <p:cNvSpPr/>
              <p:nvPr/>
            </p:nvSpPr>
            <p:spPr>
              <a:xfrm>
                <a:off x="3661621" y="2220643"/>
                <a:ext cx="218230" cy="218230"/>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96C8F0"/>
                  </a:solidFill>
                </a:endParaRPr>
              </a:p>
            </p:txBody>
          </p:sp>
          <p:pic>
            <p:nvPicPr>
              <p:cNvPr id="110" name="Grafik 109">
                <a:extLst>
                  <a:ext uri="{FF2B5EF4-FFF2-40B4-BE49-F238E27FC236}">
                    <a16:creationId xmlns:a16="http://schemas.microsoft.com/office/drawing/2014/main" id="{332D6B9A-A0AB-C049-8AF2-675D2FCAC18D}"/>
                  </a:ext>
                </a:extLst>
              </p:cNvPr>
              <p:cNvPicPr>
                <a:picLocks noChangeAspect="1"/>
              </p:cNvPicPr>
              <p:nvPr/>
            </p:nvPicPr>
            <p:blipFill>
              <a:blip r:embed="rId4"/>
              <a:stretch>
                <a:fillRect/>
              </a:stretch>
            </p:blipFill>
            <p:spPr>
              <a:xfrm>
                <a:off x="3696236" y="2253362"/>
                <a:ext cx="152783" cy="152782"/>
              </a:xfrm>
              <a:prstGeom prst="rect">
                <a:avLst/>
              </a:prstGeom>
            </p:spPr>
          </p:pic>
        </p:grpSp>
        <p:sp>
          <p:nvSpPr>
            <p:cNvPr id="111" name="Textfeld 241">
              <a:extLst>
                <a:ext uri="{FF2B5EF4-FFF2-40B4-BE49-F238E27FC236}">
                  <a16:creationId xmlns:a16="http://schemas.microsoft.com/office/drawing/2014/main" id="{AA4966D1-9DD9-6D42-A052-322C1A2DE175}"/>
                </a:ext>
              </a:extLst>
            </p:cNvPr>
            <p:cNvSpPr txBox="1"/>
            <p:nvPr/>
          </p:nvSpPr>
          <p:spPr>
            <a:xfrm>
              <a:off x="5160485" y="4326404"/>
              <a:ext cx="973957" cy="172731"/>
            </a:xfrm>
            <a:prstGeom prst="rect">
              <a:avLst/>
            </a:prstGeom>
            <a:solidFill>
              <a:schemeClr val="bg2"/>
            </a:solidFill>
            <a:ln w="9525">
              <a:solidFill>
                <a:schemeClr val="tx1"/>
              </a:solidFill>
            </a:ln>
            <a:effectLst>
              <a:softEdge rad="0"/>
            </a:effectLst>
          </p:spPr>
          <p:txBody>
            <a:bodyPr wrap="square" lIns="72000" tIns="36000" rIns="72000" bIns="36000">
              <a:spAutoFit/>
            </a:bodyPr>
            <a:lstStyle>
              <a:defPPr>
                <a:defRPr lang="de-DE"/>
              </a:defPPr>
              <a:lvl1pPr algn="l" rtl="0" fontAlgn="base">
                <a:spcBef>
                  <a:spcPct val="0"/>
                </a:spcBef>
                <a:spcAft>
                  <a:spcPct val="0"/>
                </a:spcAft>
                <a:defRPr sz="2400" kern="1200">
                  <a:solidFill>
                    <a:schemeClr val="tx1"/>
                  </a:solidFill>
                  <a:latin typeface="Arial" pitchFamily="34" charset="0"/>
                  <a:ea typeface="ＭＳ Ｐゴシック" charset="-128"/>
                  <a:cs typeface="+mn-cs"/>
                </a:defRPr>
              </a:lvl1pPr>
              <a:lvl2pPr marL="457200" algn="l" rtl="0" fontAlgn="base">
                <a:spcBef>
                  <a:spcPct val="0"/>
                </a:spcBef>
                <a:spcAft>
                  <a:spcPct val="0"/>
                </a:spcAft>
                <a:defRPr sz="2400" kern="1200">
                  <a:solidFill>
                    <a:schemeClr val="tx1"/>
                  </a:solidFill>
                  <a:latin typeface="Arial" pitchFamily="34" charset="0"/>
                  <a:ea typeface="ＭＳ Ｐゴシック" charset="-128"/>
                  <a:cs typeface="+mn-cs"/>
                </a:defRPr>
              </a:lvl2pPr>
              <a:lvl3pPr marL="914400" algn="l" rtl="0" fontAlgn="base">
                <a:spcBef>
                  <a:spcPct val="0"/>
                </a:spcBef>
                <a:spcAft>
                  <a:spcPct val="0"/>
                </a:spcAft>
                <a:defRPr sz="2400" kern="1200">
                  <a:solidFill>
                    <a:schemeClr val="tx1"/>
                  </a:solidFill>
                  <a:latin typeface="Arial" pitchFamily="34" charset="0"/>
                  <a:ea typeface="ＭＳ Ｐゴシック" charset="-128"/>
                  <a:cs typeface="+mn-cs"/>
                </a:defRPr>
              </a:lvl3pPr>
              <a:lvl4pPr marL="1371600" algn="l" rtl="0" fontAlgn="base">
                <a:spcBef>
                  <a:spcPct val="0"/>
                </a:spcBef>
                <a:spcAft>
                  <a:spcPct val="0"/>
                </a:spcAft>
                <a:defRPr sz="2400" kern="1200">
                  <a:solidFill>
                    <a:schemeClr val="tx1"/>
                  </a:solidFill>
                  <a:latin typeface="Arial" pitchFamily="34" charset="0"/>
                  <a:ea typeface="ＭＳ Ｐゴシック" charset="-128"/>
                  <a:cs typeface="+mn-cs"/>
                </a:defRPr>
              </a:lvl4pPr>
              <a:lvl5pPr marL="1828800" algn="l" rtl="0" fontAlgn="base">
                <a:spcBef>
                  <a:spcPct val="0"/>
                </a:spcBef>
                <a:spcAft>
                  <a:spcPct val="0"/>
                </a:spcAft>
                <a:defRPr sz="2400" kern="1200">
                  <a:solidFill>
                    <a:schemeClr val="tx1"/>
                  </a:solidFill>
                  <a:latin typeface="Arial" pitchFamily="34" charset="0"/>
                  <a:ea typeface="ＭＳ Ｐゴシック" charset="-128"/>
                  <a:cs typeface="+mn-cs"/>
                </a:defRPr>
              </a:lvl5pPr>
              <a:lvl6pPr marL="2286000" algn="l" defTabSz="914400" rtl="0" eaLnBrk="1" latinLnBrk="0" hangingPunct="1">
                <a:defRPr sz="2400" kern="1200">
                  <a:solidFill>
                    <a:schemeClr val="tx1"/>
                  </a:solidFill>
                  <a:latin typeface="Arial" pitchFamily="34" charset="0"/>
                  <a:ea typeface="ＭＳ Ｐゴシック" charset="-128"/>
                  <a:cs typeface="+mn-cs"/>
                </a:defRPr>
              </a:lvl6pPr>
              <a:lvl7pPr marL="2743200" algn="l" defTabSz="914400" rtl="0" eaLnBrk="1" latinLnBrk="0" hangingPunct="1">
                <a:defRPr sz="2400" kern="1200">
                  <a:solidFill>
                    <a:schemeClr val="tx1"/>
                  </a:solidFill>
                  <a:latin typeface="Arial" pitchFamily="34" charset="0"/>
                  <a:ea typeface="ＭＳ Ｐゴシック" charset="-128"/>
                  <a:cs typeface="+mn-cs"/>
                </a:defRPr>
              </a:lvl7pPr>
              <a:lvl8pPr marL="3200400" algn="l" defTabSz="914400" rtl="0" eaLnBrk="1" latinLnBrk="0" hangingPunct="1">
                <a:defRPr sz="2400" kern="1200">
                  <a:solidFill>
                    <a:schemeClr val="tx1"/>
                  </a:solidFill>
                  <a:latin typeface="Arial" pitchFamily="34" charset="0"/>
                  <a:ea typeface="ＭＳ Ｐゴシック" charset="-128"/>
                  <a:cs typeface="+mn-cs"/>
                </a:defRPr>
              </a:lvl8pPr>
              <a:lvl9pPr marL="3657600" algn="l" defTabSz="914400" rtl="0" eaLnBrk="1" latinLnBrk="0" hangingPunct="1">
                <a:defRPr sz="2400" kern="1200">
                  <a:solidFill>
                    <a:schemeClr val="tx1"/>
                  </a:solidFill>
                  <a:latin typeface="Arial" pitchFamily="34" charset="0"/>
                  <a:ea typeface="ＭＳ Ｐゴシック" charset="-128"/>
                  <a:cs typeface="+mn-cs"/>
                </a:defRPr>
              </a:lvl9pPr>
            </a:lstStyle>
            <a:p>
              <a:pPr>
                <a:defRPr/>
              </a:pPr>
              <a:r>
                <a:rPr lang="de-DE" sz="650" dirty="0">
                  <a:latin typeface="+mj-lt"/>
                  <a:ea typeface="+mn-ea"/>
                </a:rPr>
                <a:t>Henri-</a:t>
              </a:r>
              <a:r>
                <a:rPr lang="de-DE" sz="650" dirty="0" err="1">
                  <a:latin typeface="+mj-lt"/>
                  <a:ea typeface="+mn-ea"/>
                </a:rPr>
                <a:t>Guidet</a:t>
              </a:r>
              <a:r>
                <a:rPr lang="de-DE" sz="650" dirty="0">
                  <a:latin typeface="+mj-lt"/>
                  <a:ea typeface="+mn-ea"/>
                </a:rPr>
                <a:t>-Zentrum</a:t>
              </a:r>
            </a:p>
          </p:txBody>
        </p:sp>
        <p:grpSp>
          <p:nvGrpSpPr>
            <p:cNvPr id="112" name="Gruppieren 111">
              <a:extLst>
                <a:ext uri="{FF2B5EF4-FFF2-40B4-BE49-F238E27FC236}">
                  <a16:creationId xmlns:a16="http://schemas.microsoft.com/office/drawing/2014/main" id="{448BBAD8-A9FE-664F-93F7-A5BB8F175E7A}"/>
                </a:ext>
              </a:extLst>
            </p:cNvPr>
            <p:cNvGrpSpPr/>
            <p:nvPr/>
          </p:nvGrpSpPr>
          <p:grpSpPr>
            <a:xfrm>
              <a:off x="5182948" y="4178633"/>
              <a:ext cx="180000" cy="180000"/>
              <a:chOff x="3661621" y="2220643"/>
              <a:chExt cx="218230" cy="218230"/>
            </a:xfrm>
          </p:grpSpPr>
          <p:sp>
            <p:nvSpPr>
              <p:cNvPr id="113" name="Oval 112">
                <a:extLst>
                  <a:ext uri="{FF2B5EF4-FFF2-40B4-BE49-F238E27FC236}">
                    <a16:creationId xmlns:a16="http://schemas.microsoft.com/office/drawing/2014/main" id="{880445D8-1E1B-4145-AE16-293CE10F74A9}"/>
                  </a:ext>
                </a:extLst>
              </p:cNvPr>
              <p:cNvSpPr/>
              <p:nvPr/>
            </p:nvSpPr>
            <p:spPr>
              <a:xfrm>
                <a:off x="3661621" y="2220643"/>
                <a:ext cx="218230" cy="218230"/>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96C8F0"/>
                  </a:solidFill>
                </a:endParaRPr>
              </a:p>
            </p:txBody>
          </p:sp>
          <p:pic>
            <p:nvPicPr>
              <p:cNvPr id="114" name="Grafik 113">
                <a:extLst>
                  <a:ext uri="{FF2B5EF4-FFF2-40B4-BE49-F238E27FC236}">
                    <a16:creationId xmlns:a16="http://schemas.microsoft.com/office/drawing/2014/main" id="{BCF05697-21AB-C34D-A508-AF736CC55EC8}"/>
                  </a:ext>
                </a:extLst>
              </p:cNvPr>
              <p:cNvPicPr>
                <a:picLocks noChangeAspect="1"/>
              </p:cNvPicPr>
              <p:nvPr/>
            </p:nvPicPr>
            <p:blipFill>
              <a:blip r:embed="rId4"/>
              <a:stretch>
                <a:fillRect/>
              </a:stretch>
            </p:blipFill>
            <p:spPr>
              <a:xfrm>
                <a:off x="3696235" y="2253366"/>
                <a:ext cx="152783" cy="152783"/>
              </a:xfrm>
              <a:prstGeom prst="rect">
                <a:avLst/>
              </a:prstGeom>
            </p:spPr>
          </p:pic>
        </p:grpSp>
        <p:sp>
          <p:nvSpPr>
            <p:cNvPr id="115" name="Textfeld 241">
              <a:extLst>
                <a:ext uri="{FF2B5EF4-FFF2-40B4-BE49-F238E27FC236}">
                  <a16:creationId xmlns:a16="http://schemas.microsoft.com/office/drawing/2014/main" id="{4B5F7566-584D-514B-BD03-5B21EFD16C8F}"/>
                </a:ext>
              </a:extLst>
            </p:cNvPr>
            <p:cNvSpPr txBox="1"/>
            <p:nvPr/>
          </p:nvSpPr>
          <p:spPr>
            <a:xfrm>
              <a:off x="5160485" y="4556442"/>
              <a:ext cx="427357" cy="172731"/>
            </a:xfrm>
            <a:prstGeom prst="rect">
              <a:avLst/>
            </a:prstGeom>
            <a:solidFill>
              <a:schemeClr val="bg2"/>
            </a:solidFill>
            <a:ln w="9525">
              <a:solidFill>
                <a:schemeClr val="tx1"/>
              </a:solidFill>
            </a:ln>
            <a:effectLst>
              <a:softEdge rad="0"/>
            </a:effectLst>
          </p:spPr>
          <p:txBody>
            <a:bodyPr wrap="square" lIns="72000" tIns="36000" rIns="72000" bIns="36000">
              <a:spAutoFit/>
            </a:bodyPr>
            <a:lstStyle>
              <a:defPPr>
                <a:defRPr lang="de-DE"/>
              </a:defPPr>
              <a:lvl1pPr algn="l" rtl="0" fontAlgn="base">
                <a:spcBef>
                  <a:spcPct val="0"/>
                </a:spcBef>
                <a:spcAft>
                  <a:spcPct val="0"/>
                </a:spcAft>
                <a:defRPr sz="2400" kern="1200">
                  <a:solidFill>
                    <a:schemeClr val="tx1"/>
                  </a:solidFill>
                  <a:latin typeface="Arial" pitchFamily="34" charset="0"/>
                  <a:ea typeface="ＭＳ Ｐゴシック" charset="-128"/>
                  <a:cs typeface="+mn-cs"/>
                </a:defRPr>
              </a:lvl1pPr>
              <a:lvl2pPr marL="457200" algn="l" rtl="0" fontAlgn="base">
                <a:spcBef>
                  <a:spcPct val="0"/>
                </a:spcBef>
                <a:spcAft>
                  <a:spcPct val="0"/>
                </a:spcAft>
                <a:defRPr sz="2400" kern="1200">
                  <a:solidFill>
                    <a:schemeClr val="tx1"/>
                  </a:solidFill>
                  <a:latin typeface="Arial" pitchFamily="34" charset="0"/>
                  <a:ea typeface="ＭＳ Ｐゴシック" charset="-128"/>
                  <a:cs typeface="+mn-cs"/>
                </a:defRPr>
              </a:lvl2pPr>
              <a:lvl3pPr marL="914400" algn="l" rtl="0" fontAlgn="base">
                <a:spcBef>
                  <a:spcPct val="0"/>
                </a:spcBef>
                <a:spcAft>
                  <a:spcPct val="0"/>
                </a:spcAft>
                <a:defRPr sz="2400" kern="1200">
                  <a:solidFill>
                    <a:schemeClr val="tx1"/>
                  </a:solidFill>
                  <a:latin typeface="Arial" pitchFamily="34" charset="0"/>
                  <a:ea typeface="ＭＳ Ｐゴシック" charset="-128"/>
                  <a:cs typeface="+mn-cs"/>
                </a:defRPr>
              </a:lvl3pPr>
              <a:lvl4pPr marL="1371600" algn="l" rtl="0" fontAlgn="base">
                <a:spcBef>
                  <a:spcPct val="0"/>
                </a:spcBef>
                <a:spcAft>
                  <a:spcPct val="0"/>
                </a:spcAft>
                <a:defRPr sz="2400" kern="1200">
                  <a:solidFill>
                    <a:schemeClr val="tx1"/>
                  </a:solidFill>
                  <a:latin typeface="Arial" pitchFamily="34" charset="0"/>
                  <a:ea typeface="ＭＳ Ｐゴシック" charset="-128"/>
                  <a:cs typeface="+mn-cs"/>
                </a:defRPr>
              </a:lvl4pPr>
              <a:lvl5pPr marL="1828800" algn="l" rtl="0" fontAlgn="base">
                <a:spcBef>
                  <a:spcPct val="0"/>
                </a:spcBef>
                <a:spcAft>
                  <a:spcPct val="0"/>
                </a:spcAft>
                <a:defRPr sz="2400" kern="1200">
                  <a:solidFill>
                    <a:schemeClr val="tx1"/>
                  </a:solidFill>
                  <a:latin typeface="Arial" pitchFamily="34" charset="0"/>
                  <a:ea typeface="ＭＳ Ｐゴシック" charset="-128"/>
                  <a:cs typeface="+mn-cs"/>
                </a:defRPr>
              </a:lvl5pPr>
              <a:lvl6pPr marL="2286000" algn="l" defTabSz="914400" rtl="0" eaLnBrk="1" latinLnBrk="0" hangingPunct="1">
                <a:defRPr sz="2400" kern="1200">
                  <a:solidFill>
                    <a:schemeClr val="tx1"/>
                  </a:solidFill>
                  <a:latin typeface="Arial" pitchFamily="34" charset="0"/>
                  <a:ea typeface="ＭＳ Ｐゴシック" charset="-128"/>
                  <a:cs typeface="+mn-cs"/>
                </a:defRPr>
              </a:lvl6pPr>
              <a:lvl7pPr marL="2743200" algn="l" defTabSz="914400" rtl="0" eaLnBrk="1" latinLnBrk="0" hangingPunct="1">
                <a:defRPr sz="2400" kern="1200">
                  <a:solidFill>
                    <a:schemeClr val="tx1"/>
                  </a:solidFill>
                  <a:latin typeface="Arial" pitchFamily="34" charset="0"/>
                  <a:ea typeface="ＭＳ Ｐゴシック" charset="-128"/>
                  <a:cs typeface="+mn-cs"/>
                </a:defRPr>
              </a:lvl7pPr>
              <a:lvl8pPr marL="3200400" algn="l" defTabSz="914400" rtl="0" eaLnBrk="1" latinLnBrk="0" hangingPunct="1">
                <a:defRPr sz="2400" kern="1200">
                  <a:solidFill>
                    <a:schemeClr val="tx1"/>
                  </a:solidFill>
                  <a:latin typeface="Arial" pitchFamily="34" charset="0"/>
                  <a:ea typeface="ＭＳ Ｐゴシック" charset="-128"/>
                  <a:cs typeface="+mn-cs"/>
                </a:defRPr>
              </a:lvl8pPr>
              <a:lvl9pPr marL="3657600" algn="l" defTabSz="914400" rtl="0" eaLnBrk="1" latinLnBrk="0" hangingPunct="1">
                <a:defRPr sz="2400" kern="1200">
                  <a:solidFill>
                    <a:schemeClr val="tx1"/>
                  </a:solidFill>
                  <a:latin typeface="Arial" pitchFamily="34" charset="0"/>
                  <a:ea typeface="ＭＳ Ｐゴシック" charset="-128"/>
                  <a:cs typeface="+mn-cs"/>
                </a:defRPr>
              </a:lvl9pPr>
            </a:lstStyle>
            <a:p>
              <a:pPr>
                <a:defRPr/>
              </a:pPr>
              <a:r>
                <a:rPr lang="de-DE" sz="650" dirty="0" err="1">
                  <a:latin typeface="+mj-lt"/>
                  <a:ea typeface="+mn-ea"/>
                </a:rPr>
                <a:t>Ellware</a:t>
              </a:r>
              <a:endParaRPr lang="de-DE" sz="650" dirty="0">
                <a:latin typeface="+mj-lt"/>
                <a:ea typeface="+mn-ea"/>
              </a:endParaRPr>
            </a:p>
          </p:txBody>
        </p:sp>
        <p:grpSp>
          <p:nvGrpSpPr>
            <p:cNvPr id="116" name="Gruppieren 115">
              <a:extLst>
                <a:ext uri="{FF2B5EF4-FFF2-40B4-BE49-F238E27FC236}">
                  <a16:creationId xmlns:a16="http://schemas.microsoft.com/office/drawing/2014/main" id="{C9E4E2BF-FFB9-C543-A9D0-2878D3ACA969}"/>
                </a:ext>
              </a:extLst>
            </p:cNvPr>
            <p:cNvGrpSpPr/>
            <p:nvPr/>
          </p:nvGrpSpPr>
          <p:grpSpPr>
            <a:xfrm>
              <a:off x="5031533" y="4601869"/>
              <a:ext cx="180000" cy="180000"/>
              <a:chOff x="3661621" y="2220643"/>
              <a:chExt cx="218230" cy="218230"/>
            </a:xfrm>
          </p:grpSpPr>
          <p:sp>
            <p:nvSpPr>
              <p:cNvPr id="117" name="Oval 116">
                <a:extLst>
                  <a:ext uri="{FF2B5EF4-FFF2-40B4-BE49-F238E27FC236}">
                    <a16:creationId xmlns:a16="http://schemas.microsoft.com/office/drawing/2014/main" id="{F1388CD2-099A-A04B-854A-2B3D3B6BBB7C}"/>
                  </a:ext>
                </a:extLst>
              </p:cNvPr>
              <p:cNvSpPr/>
              <p:nvPr/>
            </p:nvSpPr>
            <p:spPr>
              <a:xfrm>
                <a:off x="3661621" y="2220643"/>
                <a:ext cx="218230" cy="218230"/>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96C8F0"/>
                  </a:solidFill>
                </a:endParaRPr>
              </a:p>
            </p:txBody>
          </p:sp>
          <p:pic>
            <p:nvPicPr>
              <p:cNvPr id="118" name="Grafik 117">
                <a:extLst>
                  <a:ext uri="{FF2B5EF4-FFF2-40B4-BE49-F238E27FC236}">
                    <a16:creationId xmlns:a16="http://schemas.microsoft.com/office/drawing/2014/main" id="{02449A92-38B0-D04D-B852-94B062F4F86E}"/>
                  </a:ext>
                </a:extLst>
              </p:cNvPr>
              <p:cNvPicPr>
                <a:picLocks noChangeAspect="1"/>
              </p:cNvPicPr>
              <p:nvPr/>
            </p:nvPicPr>
            <p:blipFill>
              <a:blip r:embed="rId4"/>
              <a:stretch>
                <a:fillRect/>
              </a:stretch>
            </p:blipFill>
            <p:spPr>
              <a:xfrm>
                <a:off x="3696235" y="2253366"/>
                <a:ext cx="152783" cy="152783"/>
              </a:xfrm>
              <a:prstGeom prst="rect">
                <a:avLst/>
              </a:prstGeom>
            </p:spPr>
          </p:pic>
        </p:grpSp>
        <p:sp>
          <p:nvSpPr>
            <p:cNvPr id="119" name="Textfeld 241">
              <a:extLst>
                <a:ext uri="{FF2B5EF4-FFF2-40B4-BE49-F238E27FC236}">
                  <a16:creationId xmlns:a16="http://schemas.microsoft.com/office/drawing/2014/main" id="{1EBD4B33-7B21-4F44-B469-D3724216467A}"/>
                </a:ext>
              </a:extLst>
            </p:cNvPr>
            <p:cNvSpPr txBox="1"/>
            <p:nvPr/>
          </p:nvSpPr>
          <p:spPr>
            <a:xfrm>
              <a:off x="3961090" y="4429138"/>
              <a:ext cx="801765" cy="172731"/>
            </a:xfrm>
            <a:prstGeom prst="rect">
              <a:avLst/>
            </a:prstGeom>
            <a:solidFill>
              <a:schemeClr val="bg2"/>
            </a:solidFill>
            <a:ln w="9525">
              <a:solidFill>
                <a:schemeClr val="tx1"/>
              </a:solidFill>
            </a:ln>
            <a:effectLst>
              <a:softEdge rad="0"/>
            </a:effectLst>
          </p:spPr>
          <p:txBody>
            <a:bodyPr wrap="square" lIns="72000" tIns="36000" rIns="72000" bIns="36000">
              <a:spAutoFit/>
            </a:bodyPr>
            <a:lstStyle>
              <a:defPPr>
                <a:defRPr lang="de-DE"/>
              </a:defPPr>
              <a:lvl1pPr algn="l" rtl="0" fontAlgn="base">
                <a:spcBef>
                  <a:spcPct val="0"/>
                </a:spcBef>
                <a:spcAft>
                  <a:spcPct val="0"/>
                </a:spcAft>
                <a:defRPr sz="2400" kern="1200">
                  <a:solidFill>
                    <a:schemeClr val="tx1"/>
                  </a:solidFill>
                  <a:latin typeface="Arial" pitchFamily="34" charset="0"/>
                  <a:ea typeface="ＭＳ Ｐゴシック" charset="-128"/>
                  <a:cs typeface="+mn-cs"/>
                </a:defRPr>
              </a:lvl1pPr>
              <a:lvl2pPr marL="457200" algn="l" rtl="0" fontAlgn="base">
                <a:spcBef>
                  <a:spcPct val="0"/>
                </a:spcBef>
                <a:spcAft>
                  <a:spcPct val="0"/>
                </a:spcAft>
                <a:defRPr sz="2400" kern="1200">
                  <a:solidFill>
                    <a:schemeClr val="tx1"/>
                  </a:solidFill>
                  <a:latin typeface="Arial" pitchFamily="34" charset="0"/>
                  <a:ea typeface="ＭＳ Ｐゴシック" charset="-128"/>
                  <a:cs typeface="+mn-cs"/>
                </a:defRPr>
              </a:lvl2pPr>
              <a:lvl3pPr marL="914400" algn="l" rtl="0" fontAlgn="base">
                <a:spcBef>
                  <a:spcPct val="0"/>
                </a:spcBef>
                <a:spcAft>
                  <a:spcPct val="0"/>
                </a:spcAft>
                <a:defRPr sz="2400" kern="1200">
                  <a:solidFill>
                    <a:schemeClr val="tx1"/>
                  </a:solidFill>
                  <a:latin typeface="Arial" pitchFamily="34" charset="0"/>
                  <a:ea typeface="ＭＳ Ｐゴシック" charset="-128"/>
                  <a:cs typeface="+mn-cs"/>
                </a:defRPr>
              </a:lvl3pPr>
              <a:lvl4pPr marL="1371600" algn="l" rtl="0" fontAlgn="base">
                <a:spcBef>
                  <a:spcPct val="0"/>
                </a:spcBef>
                <a:spcAft>
                  <a:spcPct val="0"/>
                </a:spcAft>
                <a:defRPr sz="2400" kern="1200">
                  <a:solidFill>
                    <a:schemeClr val="tx1"/>
                  </a:solidFill>
                  <a:latin typeface="Arial" pitchFamily="34" charset="0"/>
                  <a:ea typeface="ＭＳ Ｐゴシック" charset="-128"/>
                  <a:cs typeface="+mn-cs"/>
                </a:defRPr>
              </a:lvl4pPr>
              <a:lvl5pPr marL="1828800" algn="l" rtl="0" fontAlgn="base">
                <a:spcBef>
                  <a:spcPct val="0"/>
                </a:spcBef>
                <a:spcAft>
                  <a:spcPct val="0"/>
                </a:spcAft>
                <a:defRPr sz="2400" kern="1200">
                  <a:solidFill>
                    <a:schemeClr val="tx1"/>
                  </a:solidFill>
                  <a:latin typeface="Arial" pitchFamily="34" charset="0"/>
                  <a:ea typeface="ＭＳ Ｐゴシック" charset="-128"/>
                  <a:cs typeface="+mn-cs"/>
                </a:defRPr>
              </a:lvl5pPr>
              <a:lvl6pPr marL="2286000" algn="l" defTabSz="914400" rtl="0" eaLnBrk="1" latinLnBrk="0" hangingPunct="1">
                <a:defRPr sz="2400" kern="1200">
                  <a:solidFill>
                    <a:schemeClr val="tx1"/>
                  </a:solidFill>
                  <a:latin typeface="Arial" pitchFamily="34" charset="0"/>
                  <a:ea typeface="ＭＳ Ｐゴシック" charset="-128"/>
                  <a:cs typeface="+mn-cs"/>
                </a:defRPr>
              </a:lvl6pPr>
              <a:lvl7pPr marL="2743200" algn="l" defTabSz="914400" rtl="0" eaLnBrk="1" latinLnBrk="0" hangingPunct="1">
                <a:defRPr sz="2400" kern="1200">
                  <a:solidFill>
                    <a:schemeClr val="tx1"/>
                  </a:solidFill>
                  <a:latin typeface="Arial" pitchFamily="34" charset="0"/>
                  <a:ea typeface="ＭＳ Ｐゴシック" charset="-128"/>
                  <a:cs typeface="+mn-cs"/>
                </a:defRPr>
              </a:lvl7pPr>
              <a:lvl8pPr marL="3200400" algn="l" defTabSz="914400" rtl="0" eaLnBrk="1" latinLnBrk="0" hangingPunct="1">
                <a:defRPr sz="2400" kern="1200">
                  <a:solidFill>
                    <a:schemeClr val="tx1"/>
                  </a:solidFill>
                  <a:latin typeface="Arial" pitchFamily="34" charset="0"/>
                  <a:ea typeface="ＭＳ Ｐゴシック" charset="-128"/>
                  <a:cs typeface="+mn-cs"/>
                </a:defRPr>
              </a:lvl8pPr>
              <a:lvl9pPr marL="3657600" algn="l" defTabSz="914400" rtl="0" eaLnBrk="1" latinLnBrk="0" hangingPunct="1">
                <a:defRPr sz="2400" kern="1200">
                  <a:solidFill>
                    <a:schemeClr val="tx1"/>
                  </a:solidFill>
                  <a:latin typeface="Arial" pitchFamily="34" charset="0"/>
                  <a:ea typeface="ＭＳ Ｐゴシック" charset="-128"/>
                  <a:cs typeface="+mn-cs"/>
                </a:defRPr>
              </a:lvl9pPr>
            </a:lstStyle>
            <a:p>
              <a:pPr>
                <a:defRPr/>
              </a:pPr>
              <a:r>
                <a:rPr lang="de-DE" sz="650" dirty="0">
                  <a:latin typeface="+mj-lt"/>
                  <a:ea typeface="+mn-ea"/>
                </a:rPr>
                <a:t>Wasserwerk </a:t>
              </a:r>
              <a:r>
                <a:rPr lang="de-DE" sz="650" dirty="0" err="1">
                  <a:latin typeface="+mj-lt"/>
                  <a:ea typeface="+mn-ea"/>
                </a:rPr>
                <a:t>Niep</a:t>
              </a:r>
              <a:endParaRPr lang="de-DE" sz="650" dirty="0">
                <a:latin typeface="+mj-lt"/>
                <a:ea typeface="+mn-ea"/>
              </a:endParaRPr>
            </a:p>
          </p:txBody>
        </p:sp>
        <p:grpSp>
          <p:nvGrpSpPr>
            <p:cNvPr id="120" name="Gruppieren 119">
              <a:extLst>
                <a:ext uri="{FF2B5EF4-FFF2-40B4-BE49-F238E27FC236}">
                  <a16:creationId xmlns:a16="http://schemas.microsoft.com/office/drawing/2014/main" id="{54E2DDA8-1183-DA49-8454-6F0C85D6A326}"/>
                </a:ext>
              </a:extLst>
            </p:cNvPr>
            <p:cNvGrpSpPr/>
            <p:nvPr/>
          </p:nvGrpSpPr>
          <p:grpSpPr>
            <a:xfrm>
              <a:off x="3852526" y="4346655"/>
              <a:ext cx="180000" cy="180000"/>
              <a:chOff x="3661621" y="2220643"/>
              <a:chExt cx="218230" cy="218230"/>
            </a:xfrm>
          </p:grpSpPr>
          <p:sp>
            <p:nvSpPr>
              <p:cNvPr id="121" name="Oval 120">
                <a:extLst>
                  <a:ext uri="{FF2B5EF4-FFF2-40B4-BE49-F238E27FC236}">
                    <a16:creationId xmlns:a16="http://schemas.microsoft.com/office/drawing/2014/main" id="{B72E2AD9-93FC-4940-9D82-4D941202CFA9}"/>
                  </a:ext>
                </a:extLst>
              </p:cNvPr>
              <p:cNvSpPr/>
              <p:nvPr/>
            </p:nvSpPr>
            <p:spPr>
              <a:xfrm>
                <a:off x="3661621" y="2220643"/>
                <a:ext cx="218230" cy="218230"/>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96C8F0"/>
                  </a:solidFill>
                </a:endParaRPr>
              </a:p>
            </p:txBody>
          </p:sp>
          <p:pic>
            <p:nvPicPr>
              <p:cNvPr id="122" name="Grafik 121">
                <a:extLst>
                  <a:ext uri="{FF2B5EF4-FFF2-40B4-BE49-F238E27FC236}">
                    <a16:creationId xmlns:a16="http://schemas.microsoft.com/office/drawing/2014/main" id="{BF4BEC52-F2AD-5645-A6BE-6316F271CF70}"/>
                  </a:ext>
                </a:extLst>
              </p:cNvPr>
              <p:cNvPicPr>
                <a:picLocks noChangeAspect="1"/>
              </p:cNvPicPr>
              <p:nvPr/>
            </p:nvPicPr>
            <p:blipFill>
              <a:blip r:embed="rId4"/>
              <a:stretch>
                <a:fillRect/>
              </a:stretch>
            </p:blipFill>
            <p:spPr>
              <a:xfrm>
                <a:off x="3696235" y="2253366"/>
                <a:ext cx="152783" cy="152783"/>
              </a:xfrm>
              <a:prstGeom prst="rect">
                <a:avLst/>
              </a:prstGeom>
            </p:spPr>
          </p:pic>
        </p:grpSp>
        <p:sp>
          <p:nvSpPr>
            <p:cNvPr id="123" name="Textfeld 241">
              <a:extLst>
                <a:ext uri="{FF2B5EF4-FFF2-40B4-BE49-F238E27FC236}">
                  <a16:creationId xmlns:a16="http://schemas.microsoft.com/office/drawing/2014/main" id="{A4266AE5-93AF-B24D-BCE9-A69458761BAF}"/>
                </a:ext>
              </a:extLst>
            </p:cNvPr>
            <p:cNvSpPr txBox="1"/>
            <p:nvPr/>
          </p:nvSpPr>
          <p:spPr>
            <a:xfrm>
              <a:off x="3205329" y="3909141"/>
              <a:ext cx="801765" cy="272758"/>
            </a:xfrm>
            <a:prstGeom prst="rect">
              <a:avLst/>
            </a:prstGeom>
            <a:solidFill>
              <a:schemeClr val="bg2"/>
            </a:solidFill>
            <a:ln w="9525">
              <a:solidFill>
                <a:schemeClr val="tx1"/>
              </a:solidFill>
            </a:ln>
            <a:effectLst>
              <a:softEdge rad="0"/>
            </a:effectLst>
          </p:spPr>
          <p:txBody>
            <a:bodyPr wrap="square" lIns="72000" tIns="36000" rIns="72000" bIns="36000">
              <a:spAutoFit/>
            </a:bodyPr>
            <a:lstStyle>
              <a:defPPr>
                <a:defRPr lang="de-DE"/>
              </a:defPPr>
              <a:lvl1pPr algn="l" rtl="0" fontAlgn="base">
                <a:spcBef>
                  <a:spcPct val="0"/>
                </a:spcBef>
                <a:spcAft>
                  <a:spcPct val="0"/>
                </a:spcAft>
                <a:defRPr sz="2400" kern="1200">
                  <a:solidFill>
                    <a:schemeClr val="tx1"/>
                  </a:solidFill>
                  <a:latin typeface="Arial" pitchFamily="34" charset="0"/>
                  <a:ea typeface="ＭＳ Ｐゴシック" charset="-128"/>
                  <a:cs typeface="+mn-cs"/>
                </a:defRPr>
              </a:lvl1pPr>
              <a:lvl2pPr marL="457200" algn="l" rtl="0" fontAlgn="base">
                <a:spcBef>
                  <a:spcPct val="0"/>
                </a:spcBef>
                <a:spcAft>
                  <a:spcPct val="0"/>
                </a:spcAft>
                <a:defRPr sz="2400" kern="1200">
                  <a:solidFill>
                    <a:schemeClr val="tx1"/>
                  </a:solidFill>
                  <a:latin typeface="Arial" pitchFamily="34" charset="0"/>
                  <a:ea typeface="ＭＳ Ｐゴシック" charset="-128"/>
                  <a:cs typeface="+mn-cs"/>
                </a:defRPr>
              </a:lvl2pPr>
              <a:lvl3pPr marL="914400" algn="l" rtl="0" fontAlgn="base">
                <a:spcBef>
                  <a:spcPct val="0"/>
                </a:spcBef>
                <a:spcAft>
                  <a:spcPct val="0"/>
                </a:spcAft>
                <a:defRPr sz="2400" kern="1200">
                  <a:solidFill>
                    <a:schemeClr val="tx1"/>
                  </a:solidFill>
                  <a:latin typeface="Arial" pitchFamily="34" charset="0"/>
                  <a:ea typeface="ＭＳ Ｐゴシック" charset="-128"/>
                  <a:cs typeface="+mn-cs"/>
                </a:defRPr>
              </a:lvl3pPr>
              <a:lvl4pPr marL="1371600" algn="l" rtl="0" fontAlgn="base">
                <a:spcBef>
                  <a:spcPct val="0"/>
                </a:spcBef>
                <a:spcAft>
                  <a:spcPct val="0"/>
                </a:spcAft>
                <a:defRPr sz="2400" kern="1200">
                  <a:solidFill>
                    <a:schemeClr val="tx1"/>
                  </a:solidFill>
                  <a:latin typeface="Arial" pitchFamily="34" charset="0"/>
                  <a:ea typeface="ＭＳ Ｐゴシック" charset="-128"/>
                  <a:cs typeface="+mn-cs"/>
                </a:defRPr>
              </a:lvl4pPr>
              <a:lvl5pPr marL="1828800" algn="l" rtl="0" fontAlgn="base">
                <a:spcBef>
                  <a:spcPct val="0"/>
                </a:spcBef>
                <a:spcAft>
                  <a:spcPct val="0"/>
                </a:spcAft>
                <a:defRPr sz="2400" kern="1200">
                  <a:solidFill>
                    <a:schemeClr val="tx1"/>
                  </a:solidFill>
                  <a:latin typeface="Arial" pitchFamily="34" charset="0"/>
                  <a:ea typeface="ＭＳ Ｐゴシック" charset="-128"/>
                  <a:cs typeface="+mn-cs"/>
                </a:defRPr>
              </a:lvl5pPr>
              <a:lvl6pPr marL="2286000" algn="l" defTabSz="914400" rtl="0" eaLnBrk="1" latinLnBrk="0" hangingPunct="1">
                <a:defRPr sz="2400" kern="1200">
                  <a:solidFill>
                    <a:schemeClr val="tx1"/>
                  </a:solidFill>
                  <a:latin typeface="Arial" pitchFamily="34" charset="0"/>
                  <a:ea typeface="ＭＳ Ｐゴシック" charset="-128"/>
                  <a:cs typeface="+mn-cs"/>
                </a:defRPr>
              </a:lvl6pPr>
              <a:lvl7pPr marL="2743200" algn="l" defTabSz="914400" rtl="0" eaLnBrk="1" latinLnBrk="0" hangingPunct="1">
                <a:defRPr sz="2400" kern="1200">
                  <a:solidFill>
                    <a:schemeClr val="tx1"/>
                  </a:solidFill>
                  <a:latin typeface="Arial" pitchFamily="34" charset="0"/>
                  <a:ea typeface="ＭＳ Ｐゴシック" charset="-128"/>
                  <a:cs typeface="+mn-cs"/>
                </a:defRPr>
              </a:lvl7pPr>
              <a:lvl8pPr marL="3200400" algn="l" defTabSz="914400" rtl="0" eaLnBrk="1" latinLnBrk="0" hangingPunct="1">
                <a:defRPr sz="2400" kern="1200">
                  <a:solidFill>
                    <a:schemeClr val="tx1"/>
                  </a:solidFill>
                  <a:latin typeface="Arial" pitchFamily="34" charset="0"/>
                  <a:ea typeface="ＭＳ Ｐゴシック" charset="-128"/>
                  <a:cs typeface="+mn-cs"/>
                </a:defRPr>
              </a:lvl8pPr>
              <a:lvl9pPr marL="3657600" algn="l" defTabSz="914400" rtl="0" eaLnBrk="1" latinLnBrk="0" hangingPunct="1">
                <a:defRPr sz="2400" kern="1200">
                  <a:solidFill>
                    <a:schemeClr val="tx1"/>
                  </a:solidFill>
                  <a:latin typeface="Arial" pitchFamily="34" charset="0"/>
                  <a:ea typeface="ＭＳ Ｐゴシック" charset="-128"/>
                  <a:cs typeface="+mn-cs"/>
                </a:defRPr>
              </a:lvl9pPr>
            </a:lstStyle>
            <a:p>
              <a:pPr>
                <a:defRPr/>
              </a:pPr>
              <a:r>
                <a:rPr lang="de-DE" sz="650" dirty="0">
                  <a:latin typeface="+mj-lt"/>
                  <a:ea typeface="+mn-ea"/>
                </a:rPr>
                <a:t>Kulturhalle Neukirchen-Vluyn</a:t>
              </a:r>
            </a:p>
          </p:txBody>
        </p:sp>
        <p:grpSp>
          <p:nvGrpSpPr>
            <p:cNvPr id="124" name="Gruppieren 123">
              <a:extLst>
                <a:ext uri="{FF2B5EF4-FFF2-40B4-BE49-F238E27FC236}">
                  <a16:creationId xmlns:a16="http://schemas.microsoft.com/office/drawing/2014/main" id="{62E8972F-E990-7148-883F-28F454D1417F}"/>
                </a:ext>
              </a:extLst>
            </p:cNvPr>
            <p:cNvGrpSpPr/>
            <p:nvPr/>
          </p:nvGrpSpPr>
          <p:grpSpPr>
            <a:xfrm>
              <a:off x="3688416" y="3811644"/>
              <a:ext cx="180000" cy="180000"/>
              <a:chOff x="3661621" y="2220643"/>
              <a:chExt cx="218230" cy="218230"/>
            </a:xfrm>
          </p:grpSpPr>
          <p:sp>
            <p:nvSpPr>
              <p:cNvPr id="125" name="Oval 124">
                <a:extLst>
                  <a:ext uri="{FF2B5EF4-FFF2-40B4-BE49-F238E27FC236}">
                    <a16:creationId xmlns:a16="http://schemas.microsoft.com/office/drawing/2014/main" id="{836762C9-282F-7244-A806-85B0F79F4372}"/>
                  </a:ext>
                </a:extLst>
              </p:cNvPr>
              <p:cNvSpPr/>
              <p:nvPr/>
            </p:nvSpPr>
            <p:spPr>
              <a:xfrm>
                <a:off x="3661621" y="2220643"/>
                <a:ext cx="218230" cy="218230"/>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96C8F0"/>
                  </a:solidFill>
                </a:endParaRPr>
              </a:p>
            </p:txBody>
          </p:sp>
          <p:pic>
            <p:nvPicPr>
              <p:cNvPr id="126" name="Grafik 125">
                <a:extLst>
                  <a:ext uri="{FF2B5EF4-FFF2-40B4-BE49-F238E27FC236}">
                    <a16:creationId xmlns:a16="http://schemas.microsoft.com/office/drawing/2014/main" id="{78ED5DF2-168D-B846-9BC4-791D3EF4A735}"/>
                  </a:ext>
                </a:extLst>
              </p:cNvPr>
              <p:cNvPicPr>
                <a:picLocks noChangeAspect="1"/>
              </p:cNvPicPr>
              <p:nvPr/>
            </p:nvPicPr>
            <p:blipFill>
              <a:blip r:embed="rId4"/>
              <a:stretch>
                <a:fillRect/>
              </a:stretch>
            </p:blipFill>
            <p:spPr>
              <a:xfrm>
                <a:off x="3696235" y="2253366"/>
                <a:ext cx="152783" cy="152783"/>
              </a:xfrm>
              <a:prstGeom prst="rect">
                <a:avLst/>
              </a:prstGeom>
            </p:spPr>
          </p:pic>
        </p:grpSp>
        <p:sp>
          <p:nvSpPr>
            <p:cNvPr id="127" name="Textfeld 241">
              <a:extLst>
                <a:ext uri="{FF2B5EF4-FFF2-40B4-BE49-F238E27FC236}">
                  <a16:creationId xmlns:a16="http://schemas.microsoft.com/office/drawing/2014/main" id="{2AE6F476-26BD-CB40-A3F1-DB62EFEC1C6A}"/>
                </a:ext>
              </a:extLst>
            </p:cNvPr>
            <p:cNvSpPr txBox="1"/>
            <p:nvPr/>
          </p:nvSpPr>
          <p:spPr>
            <a:xfrm>
              <a:off x="2978943" y="3536910"/>
              <a:ext cx="835064" cy="172731"/>
            </a:xfrm>
            <a:prstGeom prst="rect">
              <a:avLst/>
            </a:prstGeom>
            <a:solidFill>
              <a:schemeClr val="bg2"/>
            </a:solidFill>
            <a:ln w="9525">
              <a:solidFill>
                <a:schemeClr val="tx1"/>
              </a:solidFill>
            </a:ln>
            <a:effectLst>
              <a:softEdge rad="0"/>
            </a:effectLst>
          </p:spPr>
          <p:txBody>
            <a:bodyPr wrap="square" lIns="72000" tIns="36000" rIns="72000" bIns="36000">
              <a:spAutoFit/>
            </a:bodyPr>
            <a:lstStyle>
              <a:defPPr>
                <a:defRPr lang="de-DE"/>
              </a:defPPr>
              <a:lvl1pPr algn="l" rtl="0" fontAlgn="base">
                <a:spcBef>
                  <a:spcPct val="0"/>
                </a:spcBef>
                <a:spcAft>
                  <a:spcPct val="0"/>
                </a:spcAft>
                <a:defRPr sz="2400" kern="1200">
                  <a:solidFill>
                    <a:schemeClr val="tx1"/>
                  </a:solidFill>
                  <a:latin typeface="Arial" pitchFamily="34" charset="0"/>
                  <a:ea typeface="ＭＳ Ｐゴシック" charset="-128"/>
                  <a:cs typeface="+mn-cs"/>
                </a:defRPr>
              </a:lvl1pPr>
              <a:lvl2pPr marL="457200" algn="l" rtl="0" fontAlgn="base">
                <a:spcBef>
                  <a:spcPct val="0"/>
                </a:spcBef>
                <a:spcAft>
                  <a:spcPct val="0"/>
                </a:spcAft>
                <a:defRPr sz="2400" kern="1200">
                  <a:solidFill>
                    <a:schemeClr val="tx1"/>
                  </a:solidFill>
                  <a:latin typeface="Arial" pitchFamily="34" charset="0"/>
                  <a:ea typeface="ＭＳ Ｐゴシック" charset="-128"/>
                  <a:cs typeface="+mn-cs"/>
                </a:defRPr>
              </a:lvl2pPr>
              <a:lvl3pPr marL="914400" algn="l" rtl="0" fontAlgn="base">
                <a:spcBef>
                  <a:spcPct val="0"/>
                </a:spcBef>
                <a:spcAft>
                  <a:spcPct val="0"/>
                </a:spcAft>
                <a:defRPr sz="2400" kern="1200">
                  <a:solidFill>
                    <a:schemeClr val="tx1"/>
                  </a:solidFill>
                  <a:latin typeface="Arial" pitchFamily="34" charset="0"/>
                  <a:ea typeface="ＭＳ Ｐゴシック" charset="-128"/>
                  <a:cs typeface="+mn-cs"/>
                </a:defRPr>
              </a:lvl3pPr>
              <a:lvl4pPr marL="1371600" algn="l" rtl="0" fontAlgn="base">
                <a:spcBef>
                  <a:spcPct val="0"/>
                </a:spcBef>
                <a:spcAft>
                  <a:spcPct val="0"/>
                </a:spcAft>
                <a:defRPr sz="2400" kern="1200">
                  <a:solidFill>
                    <a:schemeClr val="tx1"/>
                  </a:solidFill>
                  <a:latin typeface="Arial" pitchFamily="34" charset="0"/>
                  <a:ea typeface="ＭＳ Ｐゴシック" charset="-128"/>
                  <a:cs typeface="+mn-cs"/>
                </a:defRPr>
              </a:lvl4pPr>
              <a:lvl5pPr marL="1828800" algn="l" rtl="0" fontAlgn="base">
                <a:spcBef>
                  <a:spcPct val="0"/>
                </a:spcBef>
                <a:spcAft>
                  <a:spcPct val="0"/>
                </a:spcAft>
                <a:defRPr sz="2400" kern="1200">
                  <a:solidFill>
                    <a:schemeClr val="tx1"/>
                  </a:solidFill>
                  <a:latin typeface="Arial" pitchFamily="34" charset="0"/>
                  <a:ea typeface="ＭＳ Ｐゴシック" charset="-128"/>
                  <a:cs typeface="+mn-cs"/>
                </a:defRPr>
              </a:lvl5pPr>
              <a:lvl6pPr marL="2286000" algn="l" defTabSz="914400" rtl="0" eaLnBrk="1" latinLnBrk="0" hangingPunct="1">
                <a:defRPr sz="2400" kern="1200">
                  <a:solidFill>
                    <a:schemeClr val="tx1"/>
                  </a:solidFill>
                  <a:latin typeface="Arial" pitchFamily="34" charset="0"/>
                  <a:ea typeface="ＭＳ Ｐゴシック" charset="-128"/>
                  <a:cs typeface="+mn-cs"/>
                </a:defRPr>
              </a:lvl6pPr>
              <a:lvl7pPr marL="2743200" algn="l" defTabSz="914400" rtl="0" eaLnBrk="1" latinLnBrk="0" hangingPunct="1">
                <a:defRPr sz="2400" kern="1200">
                  <a:solidFill>
                    <a:schemeClr val="tx1"/>
                  </a:solidFill>
                  <a:latin typeface="Arial" pitchFamily="34" charset="0"/>
                  <a:ea typeface="ＭＳ Ｐゴシック" charset="-128"/>
                  <a:cs typeface="+mn-cs"/>
                </a:defRPr>
              </a:lvl7pPr>
              <a:lvl8pPr marL="3200400" algn="l" defTabSz="914400" rtl="0" eaLnBrk="1" latinLnBrk="0" hangingPunct="1">
                <a:defRPr sz="2400" kern="1200">
                  <a:solidFill>
                    <a:schemeClr val="tx1"/>
                  </a:solidFill>
                  <a:latin typeface="Arial" pitchFamily="34" charset="0"/>
                  <a:ea typeface="ＭＳ Ｐゴシック" charset="-128"/>
                  <a:cs typeface="+mn-cs"/>
                </a:defRPr>
              </a:lvl8pPr>
              <a:lvl9pPr marL="3657600" algn="l" defTabSz="914400" rtl="0" eaLnBrk="1" latinLnBrk="0" hangingPunct="1">
                <a:defRPr sz="2400" kern="1200">
                  <a:solidFill>
                    <a:schemeClr val="tx1"/>
                  </a:solidFill>
                  <a:latin typeface="Arial" pitchFamily="34" charset="0"/>
                  <a:ea typeface="ＭＳ Ｐゴシック" charset="-128"/>
                  <a:cs typeface="+mn-cs"/>
                </a:defRPr>
              </a:lvl9pPr>
            </a:lstStyle>
            <a:p>
              <a:pPr>
                <a:defRPr/>
              </a:pPr>
              <a:r>
                <a:rPr lang="de-DE" sz="650" dirty="0">
                  <a:latin typeface="+mj-lt"/>
                  <a:ea typeface="+mn-ea"/>
                </a:rPr>
                <a:t>Pestalozzi-Schule</a:t>
              </a:r>
            </a:p>
          </p:txBody>
        </p:sp>
        <p:grpSp>
          <p:nvGrpSpPr>
            <p:cNvPr id="128" name="Gruppieren 127">
              <a:extLst>
                <a:ext uri="{FF2B5EF4-FFF2-40B4-BE49-F238E27FC236}">
                  <a16:creationId xmlns:a16="http://schemas.microsoft.com/office/drawing/2014/main" id="{E6D10EC5-C67D-DF47-9AD1-E1EF9EF37E3D}"/>
                </a:ext>
              </a:extLst>
            </p:cNvPr>
            <p:cNvGrpSpPr/>
            <p:nvPr/>
          </p:nvGrpSpPr>
          <p:grpSpPr>
            <a:xfrm>
              <a:off x="3375906" y="3676871"/>
              <a:ext cx="180000" cy="180000"/>
              <a:chOff x="3661621" y="2220643"/>
              <a:chExt cx="218230" cy="218230"/>
            </a:xfrm>
          </p:grpSpPr>
          <p:sp>
            <p:nvSpPr>
              <p:cNvPr id="129" name="Oval 128">
                <a:extLst>
                  <a:ext uri="{FF2B5EF4-FFF2-40B4-BE49-F238E27FC236}">
                    <a16:creationId xmlns:a16="http://schemas.microsoft.com/office/drawing/2014/main" id="{40D6917F-97B0-0045-9CFF-C16660D5755A}"/>
                  </a:ext>
                </a:extLst>
              </p:cNvPr>
              <p:cNvSpPr/>
              <p:nvPr/>
            </p:nvSpPr>
            <p:spPr>
              <a:xfrm>
                <a:off x="3661621" y="2220643"/>
                <a:ext cx="218230" cy="218230"/>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96C8F0"/>
                  </a:solidFill>
                </a:endParaRPr>
              </a:p>
            </p:txBody>
          </p:sp>
          <p:pic>
            <p:nvPicPr>
              <p:cNvPr id="130" name="Grafik 129">
                <a:extLst>
                  <a:ext uri="{FF2B5EF4-FFF2-40B4-BE49-F238E27FC236}">
                    <a16:creationId xmlns:a16="http://schemas.microsoft.com/office/drawing/2014/main" id="{9481D454-826E-564D-9D62-4F5F779414F9}"/>
                  </a:ext>
                </a:extLst>
              </p:cNvPr>
              <p:cNvPicPr>
                <a:picLocks noChangeAspect="1"/>
              </p:cNvPicPr>
              <p:nvPr/>
            </p:nvPicPr>
            <p:blipFill>
              <a:blip r:embed="rId4"/>
              <a:stretch>
                <a:fillRect/>
              </a:stretch>
            </p:blipFill>
            <p:spPr>
              <a:xfrm>
                <a:off x="3696235" y="2253366"/>
                <a:ext cx="152783" cy="152783"/>
              </a:xfrm>
              <a:prstGeom prst="rect">
                <a:avLst/>
              </a:prstGeom>
            </p:spPr>
          </p:pic>
        </p:grpSp>
        <p:grpSp>
          <p:nvGrpSpPr>
            <p:cNvPr id="132" name="Gruppieren 131">
              <a:extLst>
                <a:ext uri="{FF2B5EF4-FFF2-40B4-BE49-F238E27FC236}">
                  <a16:creationId xmlns:a16="http://schemas.microsoft.com/office/drawing/2014/main" id="{FB15D235-B53E-DF4D-81D4-605F36243816}"/>
                </a:ext>
              </a:extLst>
            </p:cNvPr>
            <p:cNvGrpSpPr/>
            <p:nvPr/>
          </p:nvGrpSpPr>
          <p:grpSpPr>
            <a:xfrm>
              <a:off x="3942588" y="3340387"/>
              <a:ext cx="180000" cy="180000"/>
              <a:chOff x="3661621" y="2812333"/>
              <a:chExt cx="218230" cy="218230"/>
            </a:xfrm>
          </p:grpSpPr>
          <p:sp>
            <p:nvSpPr>
              <p:cNvPr id="133" name="Oval 132">
                <a:extLst>
                  <a:ext uri="{FF2B5EF4-FFF2-40B4-BE49-F238E27FC236}">
                    <a16:creationId xmlns:a16="http://schemas.microsoft.com/office/drawing/2014/main" id="{2E7FB3B9-3F8F-8745-9443-0C446DE37176}"/>
                  </a:ext>
                </a:extLst>
              </p:cNvPr>
              <p:cNvSpPr/>
              <p:nvPr/>
            </p:nvSpPr>
            <p:spPr>
              <a:xfrm>
                <a:off x="3661621" y="2812333"/>
                <a:ext cx="218230" cy="218230"/>
              </a:xfrm>
              <a:prstGeom prst="ellipse">
                <a:avLst/>
              </a:prstGeom>
              <a:solidFill>
                <a:srgbClr val="C85A28"/>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96C8F0"/>
                  </a:solidFill>
                </a:endParaRPr>
              </a:p>
            </p:txBody>
          </p:sp>
          <p:pic>
            <p:nvPicPr>
              <p:cNvPr id="134" name="Grafik 133">
                <a:extLst>
                  <a:ext uri="{FF2B5EF4-FFF2-40B4-BE49-F238E27FC236}">
                    <a16:creationId xmlns:a16="http://schemas.microsoft.com/office/drawing/2014/main" id="{94E15315-B0F5-3545-949B-11959E5AD8CB}"/>
                  </a:ext>
                </a:extLst>
              </p:cNvPr>
              <p:cNvPicPr>
                <a:picLocks noChangeAspect="1"/>
              </p:cNvPicPr>
              <p:nvPr/>
            </p:nvPicPr>
            <p:blipFill>
              <a:blip r:embed="rId6"/>
              <a:stretch>
                <a:fillRect/>
              </a:stretch>
            </p:blipFill>
            <p:spPr>
              <a:xfrm>
                <a:off x="3706532" y="2858340"/>
                <a:ext cx="131952" cy="126215"/>
              </a:xfrm>
              <a:prstGeom prst="rect">
                <a:avLst/>
              </a:prstGeom>
            </p:spPr>
          </p:pic>
        </p:grpSp>
        <p:sp>
          <p:nvSpPr>
            <p:cNvPr id="135" name="Textfeld 241">
              <a:extLst>
                <a:ext uri="{FF2B5EF4-FFF2-40B4-BE49-F238E27FC236}">
                  <a16:creationId xmlns:a16="http://schemas.microsoft.com/office/drawing/2014/main" id="{5C45B3D4-D4E4-044E-B08C-D6C2E86378D1}"/>
                </a:ext>
              </a:extLst>
            </p:cNvPr>
            <p:cNvSpPr txBox="1"/>
            <p:nvPr/>
          </p:nvSpPr>
          <p:spPr>
            <a:xfrm>
              <a:off x="2071083" y="4052874"/>
              <a:ext cx="737073" cy="372785"/>
            </a:xfrm>
            <a:prstGeom prst="rect">
              <a:avLst/>
            </a:prstGeom>
            <a:solidFill>
              <a:schemeClr val="bg2"/>
            </a:solidFill>
            <a:ln w="9525">
              <a:solidFill>
                <a:schemeClr val="tx1"/>
              </a:solidFill>
            </a:ln>
            <a:effectLst>
              <a:softEdge rad="0"/>
            </a:effectLst>
          </p:spPr>
          <p:txBody>
            <a:bodyPr wrap="square" lIns="72000" tIns="36000" rIns="72000" bIns="36000">
              <a:spAutoFit/>
            </a:bodyPr>
            <a:lstStyle>
              <a:defPPr>
                <a:defRPr lang="de-DE"/>
              </a:defPPr>
              <a:lvl1pPr algn="l" rtl="0" fontAlgn="base">
                <a:spcBef>
                  <a:spcPct val="0"/>
                </a:spcBef>
                <a:spcAft>
                  <a:spcPct val="0"/>
                </a:spcAft>
                <a:defRPr sz="2400" kern="1200">
                  <a:solidFill>
                    <a:schemeClr val="tx1"/>
                  </a:solidFill>
                  <a:latin typeface="Arial" pitchFamily="34" charset="0"/>
                  <a:ea typeface="ＭＳ Ｐゴシック" charset="-128"/>
                  <a:cs typeface="+mn-cs"/>
                </a:defRPr>
              </a:lvl1pPr>
              <a:lvl2pPr marL="457200" algn="l" rtl="0" fontAlgn="base">
                <a:spcBef>
                  <a:spcPct val="0"/>
                </a:spcBef>
                <a:spcAft>
                  <a:spcPct val="0"/>
                </a:spcAft>
                <a:defRPr sz="2400" kern="1200">
                  <a:solidFill>
                    <a:schemeClr val="tx1"/>
                  </a:solidFill>
                  <a:latin typeface="Arial" pitchFamily="34" charset="0"/>
                  <a:ea typeface="ＭＳ Ｐゴシック" charset="-128"/>
                  <a:cs typeface="+mn-cs"/>
                </a:defRPr>
              </a:lvl2pPr>
              <a:lvl3pPr marL="914400" algn="l" rtl="0" fontAlgn="base">
                <a:spcBef>
                  <a:spcPct val="0"/>
                </a:spcBef>
                <a:spcAft>
                  <a:spcPct val="0"/>
                </a:spcAft>
                <a:defRPr sz="2400" kern="1200">
                  <a:solidFill>
                    <a:schemeClr val="tx1"/>
                  </a:solidFill>
                  <a:latin typeface="Arial" pitchFamily="34" charset="0"/>
                  <a:ea typeface="ＭＳ Ｐゴシック" charset="-128"/>
                  <a:cs typeface="+mn-cs"/>
                </a:defRPr>
              </a:lvl3pPr>
              <a:lvl4pPr marL="1371600" algn="l" rtl="0" fontAlgn="base">
                <a:spcBef>
                  <a:spcPct val="0"/>
                </a:spcBef>
                <a:spcAft>
                  <a:spcPct val="0"/>
                </a:spcAft>
                <a:defRPr sz="2400" kern="1200">
                  <a:solidFill>
                    <a:schemeClr val="tx1"/>
                  </a:solidFill>
                  <a:latin typeface="Arial" pitchFamily="34" charset="0"/>
                  <a:ea typeface="ＭＳ Ｐゴシック" charset="-128"/>
                  <a:cs typeface="+mn-cs"/>
                </a:defRPr>
              </a:lvl4pPr>
              <a:lvl5pPr marL="1828800" algn="l" rtl="0" fontAlgn="base">
                <a:spcBef>
                  <a:spcPct val="0"/>
                </a:spcBef>
                <a:spcAft>
                  <a:spcPct val="0"/>
                </a:spcAft>
                <a:defRPr sz="2400" kern="1200">
                  <a:solidFill>
                    <a:schemeClr val="tx1"/>
                  </a:solidFill>
                  <a:latin typeface="Arial" pitchFamily="34" charset="0"/>
                  <a:ea typeface="ＭＳ Ｐゴシック" charset="-128"/>
                  <a:cs typeface="+mn-cs"/>
                </a:defRPr>
              </a:lvl5pPr>
              <a:lvl6pPr marL="2286000" algn="l" defTabSz="914400" rtl="0" eaLnBrk="1" latinLnBrk="0" hangingPunct="1">
                <a:defRPr sz="2400" kern="1200">
                  <a:solidFill>
                    <a:schemeClr val="tx1"/>
                  </a:solidFill>
                  <a:latin typeface="Arial" pitchFamily="34" charset="0"/>
                  <a:ea typeface="ＭＳ Ｐゴシック" charset="-128"/>
                  <a:cs typeface="+mn-cs"/>
                </a:defRPr>
              </a:lvl6pPr>
              <a:lvl7pPr marL="2743200" algn="l" defTabSz="914400" rtl="0" eaLnBrk="1" latinLnBrk="0" hangingPunct="1">
                <a:defRPr sz="2400" kern="1200">
                  <a:solidFill>
                    <a:schemeClr val="tx1"/>
                  </a:solidFill>
                  <a:latin typeface="Arial" pitchFamily="34" charset="0"/>
                  <a:ea typeface="ＭＳ Ｐゴシック" charset="-128"/>
                  <a:cs typeface="+mn-cs"/>
                </a:defRPr>
              </a:lvl7pPr>
              <a:lvl8pPr marL="3200400" algn="l" defTabSz="914400" rtl="0" eaLnBrk="1" latinLnBrk="0" hangingPunct="1">
                <a:defRPr sz="2400" kern="1200">
                  <a:solidFill>
                    <a:schemeClr val="tx1"/>
                  </a:solidFill>
                  <a:latin typeface="Arial" pitchFamily="34" charset="0"/>
                  <a:ea typeface="ＭＳ Ｐゴシック" charset="-128"/>
                  <a:cs typeface="+mn-cs"/>
                </a:defRPr>
              </a:lvl8pPr>
              <a:lvl9pPr marL="3657600" algn="l" defTabSz="914400" rtl="0" eaLnBrk="1" latinLnBrk="0" hangingPunct="1">
                <a:defRPr sz="2400" kern="1200">
                  <a:solidFill>
                    <a:schemeClr val="tx1"/>
                  </a:solidFill>
                  <a:latin typeface="Arial" pitchFamily="34" charset="0"/>
                  <a:ea typeface="ＭＳ Ｐゴシック" charset="-128"/>
                  <a:cs typeface="+mn-cs"/>
                </a:defRPr>
              </a:lvl9pPr>
            </a:lstStyle>
            <a:p>
              <a:pPr>
                <a:defRPr/>
              </a:pPr>
              <a:r>
                <a:rPr lang="de-DE" sz="650" dirty="0">
                  <a:latin typeface="+mj-lt"/>
                  <a:ea typeface="+mn-ea"/>
                </a:rPr>
                <a:t>Grundschule </a:t>
              </a:r>
              <a:r>
                <a:rPr lang="de-DE" sz="650" dirty="0" err="1">
                  <a:latin typeface="+mj-lt"/>
                  <a:ea typeface="+mn-ea"/>
                </a:rPr>
                <a:t>Schaephuysen</a:t>
              </a:r>
              <a:r>
                <a:rPr lang="de-DE" sz="650" dirty="0">
                  <a:latin typeface="+mj-lt"/>
                  <a:ea typeface="+mn-ea"/>
                </a:rPr>
                <a:t>, </a:t>
              </a:r>
            </a:p>
            <a:p>
              <a:pPr>
                <a:defRPr/>
              </a:pPr>
              <a:r>
                <a:rPr lang="de-DE" sz="650" dirty="0">
                  <a:latin typeface="+mj-lt"/>
                  <a:ea typeface="+mn-ea"/>
                </a:rPr>
                <a:t>Ca. 10 km</a:t>
              </a:r>
            </a:p>
          </p:txBody>
        </p:sp>
        <p:grpSp>
          <p:nvGrpSpPr>
            <p:cNvPr id="136" name="Gruppieren 135">
              <a:extLst>
                <a:ext uri="{FF2B5EF4-FFF2-40B4-BE49-F238E27FC236}">
                  <a16:creationId xmlns:a16="http://schemas.microsoft.com/office/drawing/2014/main" id="{0C9DAC02-7088-A642-96F4-C8DC2D97B96E}"/>
                </a:ext>
              </a:extLst>
            </p:cNvPr>
            <p:cNvGrpSpPr/>
            <p:nvPr/>
          </p:nvGrpSpPr>
          <p:grpSpPr>
            <a:xfrm>
              <a:off x="2120431" y="3909141"/>
              <a:ext cx="180000" cy="180000"/>
              <a:chOff x="3661621" y="2220643"/>
              <a:chExt cx="218230" cy="218230"/>
            </a:xfrm>
          </p:grpSpPr>
          <p:sp>
            <p:nvSpPr>
              <p:cNvPr id="137" name="Oval 136">
                <a:extLst>
                  <a:ext uri="{FF2B5EF4-FFF2-40B4-BE49-F238E27FC236}">
                    <a16:creationId xmlns:a16="http://schemas.microsoft.com/office/drawing/2014/main" id="{6B604025-CFD2-5145-9969-9F54D39A4557}"/>
                  </a:ext>
                </a:extLst>
              </p:cNvPr>
              <p:cNvSpPr/>
              <p:nvPr/>
            </p:nvSpPr>
            <p:spPr>
              <a:xfrm>
                <a:off x="3661621" y="2220643"/>
                <a:ext cx="218230" cy="218230"/>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96C8F0"/>
                  </a:solidFill>
                </a:endParaRPr>
              </a:p>
            </p:txBody>
          </p:sp>
          <p:pic>
            <p:nvPicPr>
              <p:cNvPr id="138" name="Grafik 137">
                <a:extLst>
                  <a:ext uri="{FF2B5EF4-FFF2-40B4-BE49-F238E27FC236}">
                    <a16:creationId xmlns:a16="http://schemas.microsoft.com/office/drawing/2014/main" id="{0869D89E-C527-8342-BDA4-7BB247774BE2}"/>
                  </a:ext>
                </a:extLst>
              </p:cNvPr>
              <p:cNvPicPr>
                <a:picLocks noChangeAspect="1"/>
              </p:cNvPicPr>
              <p:nvPr/>
            </p:nvPicPr>
            <p:blipFill>
              <a:blip r:embed="rId4"/>
              <a:stretch>
                <a:fillRect/>
              </a:stretch>
            </p:blipFill>
            <p:spPr>
              <a:xfrm>
                <a:off x="3696235" y="2253366"/>
                <a:ext cx="152783" cy="152783"/>
              </a:xfrm>
              <a:prstGeom prst="rect">
                <a:avLst/>
              </a:prstGeom>
            </p:spPr>
          </p:pic>
        </p:grpSp>
        <p:sp>
          <p:nvSpPr>
            <p:cNvPr id="140" name="Textfeld 241">
              <a:extLst>
                <a:ext uri="{FF2B5EF4-FFF2-40B4-BE49-F238E27FC236}">
                  <a16:creationId xmlns:a16="http://schemas.microsoft.com/office/drawing/2014/main" id="{63CED195-F2FE-6C4D-B7EF-D27FF11042F7}"/>
                </a:ext>
              </a:extLst>
            </p:cNvPr>
            <p:cNvSpPr txBox="1"/>
            <p:nvPr/>
          </p:nvSpPr>
          <p:spPr>
            <a:xfrm>
              <a:off x="7024526" y="4450171"/>
              <a:ext cx="885355" cy="272758"/>
            </a:xfrm>
            <a:prstGeom prst="rect">
              <a:avLst/>
            </a:prstGeom>
            <a:solidFill>
              <a:schemeClr val="bg2"/>
            </a:solidFill>
            <a:ln w="9525">
              <a:solidFill>
                <a:schemeClr val="tx1"/>
              </a:solidFill>
            </a:ln>
            <a:effectLst>
              <a:softEdge rad="0"/>
            </a:effectLst>
          </p:spPr>
          <p:txBody>
            <a:bodyPr wrap="square" lIns="72000" tIns="36000" rIns="72000" bIns="36000">
              <a:spAutoFit/>
            </a:bodyPr>
            <a:lstStyle>
              <a:defPPr>
                <a:defRPr lang="de-DE"/>
              </a:defPPr>
              <a:lvl1pPr algn="l" rtl="0" fontAlgn="base">
                <a:spcBef>
                  <a:spcPct val="0"/>
                </a:spcBef>
                <a:spcAft>
                  <a:spcPct val="0"/>
                </a:spcAft>
                <a:defRPr sz="2400" kern="1200">
                  <a:solidFill>
                    <a:schemeClr val="tx1"/>
                  </a:solidFill>
                  <a:latin typeface="Arial" pitchFamily="34" charset="0"/>
                  <a:ea typeface="ＭＳ Ｐゴシック" charset="-128"/>
                  <a:cs typeface="+mn-cs"/>
                </a:defRPr>
              </a:lvl1pPr>
              <a:lvl2pPr marL="457200" algn="l" rtl="0" fontAlgn="base">
                <a:spcBef>
                  <a:spcPct val="0"/>
                </a:spcBef>
                <a:spcAft>
                  <a:spcPct val="0"/>
                </a:spcAft>
                <a:defRPr sz="2400" kern="1200">
                  <a:solidFill>
                    <a:schemeClr val="tx1"/>
                  </a:solidFill>
                  <a:latin typeface="Arial" pitchFamily="34" charset="0"/>
                  <a:ea typeface="ＭＳ Ｐゴシック" charset="-128"/>
                  <a:cs typeface="+mn-cs"/>
                </a:defRPr>
              </a:lvl2pPr>
              <a:lvl3pPr marL="914400" algn="l" rtl="0" fontAlgn="base">
                <a:spcBef>
                  <a:spcPct val="0"/>
                </a:spcBef>
                <a:spcAft>
                  <a:spcPct val="0"/>
                </a:spcAft>
                <a:defRPr sz="2400" kern="1200">
                  <a:solidFill>
                    <a:schemeClr val="tx1"/>
                  </a:solidFill>
                  <a:latin typeface="Arial" pitchFamily="34" charset="0"/>
                  <a:ea typeface="ＭＳ Ｐゴシック" charset="-128"/>
                  <a:cs typeface="+mn-cs"/>
                </a:defRPr>
              </a:lvl3pPr>
              <a:lvl4pPr marL="1371600" algn="l" rtl="0" fontAlgn="base">
                <a:spcBef>
                  <a:spcPct val="0"/>
                </a:spcBef>
                <a:spcAft>
                  <a:spcPct val="0"/>
                </a:spcAft>
                <a:defRPr sz="2400" kern="1200">
                  <a:solidFill>
                    <a:schemeClr val="tx1"/>
                  </a:solidFill>
                  <a:latin typeface="Arial" pitchFamily="34" charset="0"/>
                  <a:ea typeface="ＭＳ Ｐゴシック" charset="-128"/>
                  <a:cs typeface="+mn-cs"/>
                </a:defRPr>
              </a:lvl4pPr>
              <a:lvl5pPr marL="1828800" algn="l" rtl="0" fontAlgn="base">
                <a:spcBef>
                  <a:spcPct val="0"/>
                </a:spcBef>
                <a:spcAft>
                  <a:spcPct val="0"/>
                </a:spcAft>
                <a:defRPr sz="2400" kern="1200">
                  <a:solidFill>
                    <a:schemeClr val="tx1"/>
                  </a:solidFill>
                  <a:latin typeface="Arial" pitchFamily="34" charset="0"/>
                  <a:ea typeface="ＭＳ Ｐゴシック" charset="-128"/>
                  <a:cs typeface="+mn-cs"/>
                </a:defRPr>
              </a:lvl5pPr>
              <a:lvl6pPr marL="2286000" algn="l" defTabSz="914400" rtl="0" eaLnBrk="1" latinLnBrk="0" hangingPunct="1">
                <a:defRPr sz="2400" kern="1200">
                  <a:solidFill>
                    <a:schemeClr val="tx1"/>
                  </a:solidFill>
                  <a:latin typeface="Arial" pitchFamily="34" charset="0"/>
                  <a:ea typeface="ＭＳ Ｐゴシック" charset="-128"/>
                  <a:cs typeface="+mn-cs"/>
                </a:defRPr>
              </a:lvl6pPr>
              <a:lvl7pPr marL="2743200" algn="l" defTabSz="914400" rtl="0" eaLnBrk="1" latinLnBrk="0" hangingPunct="1">
                <a:defRPr sz="2400" kern="1200">
                  <a:solidFill>
                    <a:schemeClr val="tx1"/>
                  </a:solidFill>
                  <a:latin typeface="Arial" pitchFamily="34" charset="0"/>
                  <a:ea typeface="ＭＳ Ｐゴシック" charset="-128"/>
                  <a:cs typeface="+mn-cs"/>
                </a:defRPr>
              </a:lvl7pPr>
              <a:lvl8pPr marL="3200400" algn="l" defTabSz="914400" rtl="0" eaLnBrk="1" latinLnBrk="0" hangingPunct="1">
                <a:defRPr sz="2400" kern="1200">
                  <a:solidFill>
                    <a:schemeClr val="tx1"/>
                  </a:solidFill>
                  <a:latin typeface="Arial" pitchFamily="34" charset="0"/>
                  <a:ea typeface="ＭＳ Ｐゴシック" charset="-128"/>
                  <a:cs typeface="+mn-cs"/>
                </a:defRPr>
              </a:lvl8pPr>
              <a:lvl9pPr marL="3657600" algn="l" defTabSz="914400" rtl="0" eaLnBrk="1" latinLnBrk="0" hangingPunct="1">
                <a:defRPr sz="2400" kern="1200">
                  <a:solidFill>
                    <a:schemeClr val="tx1"/>
                  </a:solidFill>
                  <a:latin typeface="Arial" pitchFamily="34" charset="0"/>
                  <a:ea typeface="ＭＳ Ｐゴシック" charset="-128"/>
                  <a:cs typeface="+mn-cs"/>
                </a:defRPr>
              </a:lvl9pPr>
            </a:lstStyle>
            <a:p>
              <a:pPr>
                <a:defRPr/>
              </a:pPr>
              <a:r>
                <a:rPr lang="de-DE" sz="650" dirty="0" err="1">
                  <a:latin typeface="+mj-lt"/>
                  <a:ea typeface="+mn-ea"/>
                </a:rPr>
                <a:t>Brinkel</a:t>
              </a:r>
              <a:r>
                <a:rPr lang="de-DE" sz="650" dirty="0">
                  <a:latin typeface="+mj-lt"/>
                  <a:ea typeface="+mn-ea"/>
                </a:rPr>
                <a:t> Zentrallager</a:t>
              </a:r>
            </a:p>
            <a:p>
              <a:pPr>
                <a:defRPr/>
              </a:pPr>
              <a:r>
                <a:rPr lang="de-DE" sz="650" dirty="0">
                  <a:latin typeface="+mj-lt"/>
                  <a:ea typeface="+mn-ea"/>
                </a:rPr>
                <a:t>Duisburg, ca. 10 km</a:t>
              </a:r>
            </a:p>
          </p:txBody>
        </p:sp>
        <p:grpSp>
          <p:nvGrpSpPr>
            <p:cNvPr id="141" name="Gruppieren 140">
              <a:extLst>
                <a:ext uri="{FF2B5EF4-FFF2-40B4-BE49-F238E27FC236}">
                  <a16:creationId xmlns:a16="http://schemas.microsoft.com/office/drawing/2014/main" id="{78829C24-A487-3746-9ADC-B942EDEC80CA}"/>
                </a:ext>
              </a:extLst>
            </p:cNvPr>
            <p:cNvGrpSpPr/>
            <p:nvPr/>
          </p:nvGrpSpPr>
          <p:grpSpPr>
            <a:xfrm>
              <a:off x="7046989" y="4302400"/>
              <a:ext cx="180000" cy="180000"/>
              <a:chOff x="3661621" y="2220643"/>
              <a:chExt cx="218230" cy="218230"/>
            </a:xfrm>
          </p:grpSpPr>
          <p:sp>
            <p:nvSpPr>
              <p:cNvPr id="142" name="Oval 141">
                <a:extLst>
                  <a:ext uri="{FF2B5EF4-FFF2-40B4-BE49-F238E27FC236}">
                    <a16:creationId xmlns:a16="http://schemas.microsoft.com/office/drawing/2014/main" id="{A3422A84-44C9-4548-9535-5B2F44221CE5}"/>
                  </a:ext>
                </a:extLst>
              </p:cNvPr>
              <p:cNvSpPr/>
              <p:nvPr/>
            </p:nvSpPr>
            <p:spPr>
              <a:xfrm>
                <a:off x="3661621" y="2220643"/>
                <a:ext cx="218230" cy="218230"/>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96C8F0"/>
                  </a:solidFill>
                </a:endParaRPr>
              </a:p>
            </p:txBody>
          </p:sp>
          <p:pic>
            <p:nvPicPr>
              <p:cNvPr id="143" name="Grafik 142">
                <a:extLst>
                  <a:ext uri="{FF2B5EF4-FFF2-40B4-BE49-F238E27FC236}">
                    <a16:creationId xmlns:a16="http://schemas.microsoft.com/office/drawing/2014/main" id="{C7322D2D-02C5-0748-8E50-AD109EA16C57}"/>
                  </a:ext>
                </a:extLst>
              </p:cNvPr>
              <p:cNvPicPr>
                <a:picLocks noChangeAspect="1"/>
              </p:cNvPicPr>
              <p:nvPr/>
            </p:nvPicPr>
            <p:blipFill>
              <a:blip r:embed="rId4"/>
              <a:stretch>
                <a:fillRect/>
              </a:stretch>
            </p:blipFill>
            <p:spPr>
              <a:xfrm>
                <a:off x="3696235" y="2253366"/>
                <a:ext cx="152783" cy="152783"/>
              </a:xfrm>
              <a:prstGeom prst="rect">
                <a:avLst/>
              </a:prstGeom>
            </p:spPr>
          </p:pic>
        </p:grpSp>
        <p:cxnSp>
          <p:nvCxnSpPr>
            <p:cNvPr id="144" name="Gerade Verbindung mit Pfeil 143">
              <a:extLst>
                <a:ext uri="{FF2B5EF4-FFF2-40B4-BE49-F238E27FC236}">
                  <a16:creationId xmlns:a16="http://schemas.microsoft.com/office/drawing/2014/main" id="{B770D1DE-155A-2E47-ACBB-6A079165D923}"/>
                </a:ext>
              </a:extLst>
            </p:cNvPr>
            <p:cNvCxnSpPr>
              <a:cxnSpLocks/>
            </p:cNvCxnSpPr>
            <p:nvPr/>
          </p:nvCxnSpPr>
          <p:spPr>
            <a:xfrm>
              <a:off x="7454003" y="4715445"/>
              <a:ext cx="452802" cy="190765"/>
            </a:xfrm>
            <a:prstGeom prst="straightConnector1">
              <a:avLst/>
            </a:prstGeom>
            <a:ln w="952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50" name="Textfeld 241">
              <a:extLst>
                <a:ext uri="{FF2B5EF4-FFF2-40B4-BE49-F238E27FC236}">
                  <a16:creationId xmlns:a16="http://schemas.microsoft.com/office/drawing/2014/main" id="{82076895-CB0D-7745-8482-7E15124812F4}"/>
                </a:ext>
              </a:extLst>
            </p:cNvPr>
            <p:cNvSpPr txBox="1"/>
            <p:nvPr/>
          </p:nvSpPr>
          <p:spPr>
            <a:xfrm>
              <a:off x="7093844" y="1024939"/>
              <a:ext cx="1098980" cy="372785"/>
            </a:xfrm>
            <a:prstGeom prst="rect">
              <a:avLst/>
            </a:prstGeom>
            <a:solidFill>
              <a:schemeClr val="bg2"/>
            </a:solidFill>
            <a:ln w="9525">
              <a:solidFill>
                <a:schemeClr val="tx1"/>
              </a:solidFill>
            </a:ln>
            <a:effectLst>
              <a:softEdge rad="0"/>
            </a:effectLst>
          </p:spPr>
          <p:txBody>
            <a:bodyPr wrap="square" lIns="72000" tIns="36000" rIns="72000" bIns="36000">
              <a:spAutoFit/>
            </a:bodyPr>
            <a:lstStyle>
              <a:defPPr>
                <a:defRPr lang="de-DE"/>
              </a:defPPr>
              <a:lvl1pPr algn="l" rtl="0" fontAlgn="base">
                <a:spcBef>
                  <a:spcPct val="0"/>
                </a:spcBef>
                <a:spcAft>
                  <a:spcPct val="0"/>
                </a:spcAft>
                <a:defRPr sz="2400" kern="1200">
                  <a:solidFill>
                    <a:schemeClr val="tx1"/>
                  </a:solidFill>
                  <a:latin typeface="Arial" pitchFamily="34" charset="0"/>
                  <a:ea typeface="ＭＳ Ｐゴシック" charset="-128"/>
                  <a:cs typeface="+mn-cs"/>
                </a:defRPr>
              </a:lvl1pPr>
              <a:lvl2pPr marL="457200" algn="l" rtl="0" fontAlgn="base">
                <a:spcBef>
                  <a:spcPct val="0"/>
                </a:spcBef>
                <a:spcAft>
                  <a:spcPct val="0"/>
                </a:spcAft>
                <a:defRPr sz="2400" kern="1200">
                  <a:solidFill>
                    <a:schemeClr val="tx1"/>
                  </a:solidFill>
                  <a:latin typeface="Arial" pitchFamily="34" charset="0"/>
                  <a:ea typeface="ＭＳ Ｐゴシック" charset="-128"/>
                  <a:cs typeface="+mn-cs"/>
                </a:defRPr>
              </a:lvl2pPr>
              <a:lvl3pPr marL="914400" algn="l" rtl="0" fontAlgn="base">
                <a:spcBef>
                  <a:spcPct val="0"/>
                </a:spcBef>
                <a:spcAft>
                  <a:spcPct val="0"/>
                </a:spcAft>
                <a:defRPr sz="2400" kern="1200">
                  <a:solidFill>
                    <a:schemeClr val="tx1"/>
                  </a:solidFill>
                  <a:latin typeface="Arial" pitchFamily="34" charset="0"/>
                  <a:ea typeface="ＭＳ Ｐゴシック" charset="-128"/>
                  <a:cs typeface="+mn-cs"/>
                </a:defRPr>
              </a:lvl3pPr>
              <a:lvl4pPr marL="1371600" algn="l" rtl="0" fontAlgn="base">
                <a:spcBef>
                  <a:spcPct val="0"/>
                </a:spcBef>
                <a:spcAft>
                  <a:spcPct val="0"/>
                </a:spcAft>
                <a:defRPr sz="2400" kern="1200">
                  <a:solidFill>
                    <a:schemeClr val="tx1"/>
                  </a:solidFill>
                  <a:latin typeface="Arial" pitchFamily="34" charset="0"/>
                  <a:ea typeface="ＭＳ Ｐゴシック" charset="-128"/>
                  <a:cs typeface="+mn-cs"/>
                </a:defRPr>
              </a:lvl4pPr>
              <a:lvl5pPr marL="1828800" algn="l" rtl="0" fontAlgn="base">
                <a:spcBef>
                  <a:spcPct val="0"/>
                </a:spcBef>
                <a:spcAft>
                  <a:spcPct val="0"/>
                </a:spcAft>
                <a:defRPr sz="2400" kern="1200">
                  <a:solidFill>
                    <a:schemeClr val="tx1"/>
                  </a:solidFill>
                  <a:latin typeface="Arial" pitchFamily="34" charset="0"/>
                  <a:ea typeface="ＭＳ Ｐゴシック" charset="-128"/>
                  <a:cs typeface="+mn-cs"/>
                </a:defRPr>
              </a:lvl5pPr>
              <a:lvl6pPr marL="2286000" algn="l" defTabSz="914400" rtl="0" eaLnBrk="1" latinLnBrk="0" hangingPunct="1">
                <a:defRPr sz="2400" kern="1200">
                  <a:solidFill>
                    <a:schemeClr val="tx1"/>
                  </a:solidFill>
                  <a:latin typeface="Arial" pitchFamily="34" charset="0"/>
                  <a:ea typeface="ＭＳ Ｐゴシック" charset="-128"/>
                  <a:cs typeface="+mn-cs"/>
                </a:defRPr>
              </a:lvl6pPr>
              <a:lvl7pPr marL="2743200" algn="l" defTabSz="914400" rtl="0" eaLnBrk="1" latinLnBrk="0" hangingPunct="1">
                <a:defRPr sz="2400" kern="1200">
                  <a:solidFill>
                    <a:schemeClr val="tx1"/>
                  </a:solidFill>
                  <a:latin typeface="Arial" pitchFamily="34" charset="0"/>
                  <a:ea typeface="ＭＳ Ｐゴシック" charset="-128"/>
                  <a:cs typeface="+mn-cs"/>
                </a:defRPr>
              </a:lvl7pPr>
              <a:lvl8pPr marL="3200400" algn="l" defTabSz="914400" rtl="0" eaLnBrk="1" latinLnBrk="0" hangingPunct="1">
                <a:defRPr sz="2400" kern="1200">
                  <a:solidFill>
                    <a:schemeClr val="tx1"/>
                  </a:solidFill>
                  <a:latin typeface="Arial" pitchFamily="34" charset="0"/>
                  <a:ea typeface="ＭＳ Ｐゴシック" charset="-128"/>
                  <a:cs typeface="+mn-cs"/>
                </a:defRPr>
              </a:lvl8pPr>
              <a:lvl9pPr marL="3657600" algn="l" defTabSz="914400" rtl="0" eaLnBrk="1" latinLnBrk="0" hangingPunct="1">
                <a:defRPr sz="2400" kern="1200">
                  <a:solidFill>
                    <a:schemeClr val="tx1"/>
                  </a:solidFill>
                  <a:latin typeface="Arial" pitchFamily="34" charset="0"/>
                  <a:ea typeface="ＭＳ Ｐゴシック" charset="-128"/>
                  <a:cs typeface="+mn-cs"/>
                </a:defRPr>
              </a:lvl9pPr>
            </a:lstStyle>
            <a:p>
              <a:pPr>
                <a:defRPr/>
              </a:pPr>
              <a:r>
                <a:rPr lang="de-DE" sz="650" dirty="0">
                  <a:latin typeface="+mj-lt"/>
                  <a:ea typeface="+mn-ea"/>
                </a:rPr>
                <a:t>Windpark </a:t>
              </a:r>
              <a:r>
                <a:rPr lang="de-DE" sz="650" dirty="0" err="1">
                  <a:latin typeface="+mj-lt"/>
                  <a:ea typeface="+mn-ea"/>
                </a:rPr>
                <a:t>Gollmitz</a:t>
              </a:r>
              <a:r>
                <a:rPr lang="de-DE" sz="650" dirty="0">
                  <a:latin typeface="+mj-lt"/>
                  <a:ea typeface="+mn-ea"/>
                </a:rPr>
                <a:t> Brandenburg, ca. 520 km (Anteil </a:t>
              </a:r>
              <a:r>
                <a:rPr lang="de-DE" sz="650" dirty="0" err="1">
                  <a:latin typeface="+mj-lt"/>
                  <a:ea typeface="+mn-ea"/>
                </a:rPr>
                <a:t>Enni</a:t>
              </a:r>
              <a:r>
                <a:rPr lang="de-DE" sz="650" dirty="0">
                  <a:latin typeface="+mj-lt"/>
                  <a:ea typeface="+mn-ea"/>
                </a:rPr>
                <a:t>: 20%)</a:t>
              </a:r>
            </a:p>
          </p:txBody>
        </p:sp>
        <p:grpSp>
          <p:nvGrpSpPr>
            <p:cNvPr id="151" name="Gruppieren 150">
              <a:extLst>
                <a:ext uri="{FF2B5EF4-FFF2-40B4-BE49-F238E27FC236}">
                  <a16:creationId xmlns:a16="http://schemas.microsoft.com/office/drawing/2014/main" id="{E5C041DE-FEA9-5441-B03F-C3ECAF82D528}"/>
                </a:ext>
              </a:extLst>
            </p:cNvPr>
            <p:cNvGrpSpPr/>
            <p:nvPr/>
          </p:nvGrpSpPr>
          <p:grpSpPr>
            <a:xfrm>
              <a:off x="7134437" y="868060"/>
              <a:ext cx="180000" cy="180000"/>
              <a:chOff x="3661621" y="2516488"/>
              <a:chExt cx="218230" cy="218230"/>
            </a:xfrm>
          </p:grpSpPr>
          <p:sp>
            <p:nvSpPr>
              <p:cNvPr id="152" name="Oval 151">
                <a:extLst>
                  <a:ext uri="{FF2B5EF4-FFF2-40B4-BE49-F238E27FC236}">
                    <a16:creationId xmlns:a16="http://schemas.microsoft.com/office/drawing/2014/main" id="{71D8F0C3-9E02-0140-9AF1-A19A7C0AC948}"/>
                  </a:ext>
                </a:extLst>
              </p:cNvPr>
              <p:cNvSpPr/>
              <p:nvPr/>
            </p:nvSpPr>
            <p:spPr>
              <a:xfrm>
                <a:off x="3661621" y="2516488"/>
                <a:ext cx="218230" cy="218230"/>
              </a:xfrm>
              <a:prstGeom prst="ellipse">
                <a:avLst/>
              </a:prstGeom>
              <a:solidFill>
                <a:srgbClr val="0A3264"/>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96C8F0"/>
                  </a:solidFill>
                </a:endParaRPr>
              </a:p>
            </p:txBody>
          </p:sp>
          <p:pic>
            <p:nvPicPr>
              <p:cNvPr id="153" name="Grafik 152">
                <a:extLst>
                  <a:ext uri="{FF2B5EF4-FFF2-40B4-BE49-F238E27FC236}">
                    <a16:creationId xmlns:a16="http://schemas.microsoft.com/office/drawing/2014/main" id="{E1091A4A-60BB-C84B-B97A-9881D3B523D3}"/>
                  </a:ext>
                </a:extLst>
              </p:cNvPr>
              <p:cNvPicPr>
                <a:picLocks noChangeAspect="1"/>
              </p:cNvPicPr>
              <p:nvPr/>
            </p:nvPicPr>
            <p:blipFill>
              <a:blip r:embed="rId5"/>
              <a:stretch>
                <a:fillRect/>
              </a:stretch>
            </p:blipFill>
            <p:spPr>
              <a:xfrm>
                <a:off x="3706530" y="2544649"/>
                <a:ext cx="128409" cy="161907"/>
              </a:xfrm>
              <a:prstGeom prst="rect">
                <a:avLst/>
              </a:prstGeom>
            </p:spPr>
          </p:pic>
        </p:grpSp>
        <p:cxnSp>
          <p:nvCxnSpPr>
            <p:cNvPr id="154" name="Gerade Verbindung mit Pfeil 153">
              <a:extLst>
                <a:ext uri="{FF2B5EF4-FFF2-40B4-BE49-F238E27FC236}">
                  <a16:creationId xmlns:a16="http://schemas.microsoft.com/office/drawing/2014/main" id="{69C139CD-F074-5E4B-BDFA-8C55A4BCFFE3}"/>
                </a:ext>
              </a:extLst>
            </p:cNvPr>
            <p:cNvCxnSpPr>
              <a:cxnSpLocks/>
            </p:cNvCxnSpPr>
            <p:nvPr/>
          </p:nvCxnSpPr>
          <p:spPr>
            <a:xfrm flipV="1">
              <a:off x="7568159" y="723315"/>
              <a:ext cx="386279" cy="298513"/>
            </a:xfrm>
            <a:prstGeom prst="straightConnector1">
              <a:avLst/>
            </a:prstGeom>
            <a:ln w="952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57" name="Textfeld 241">
              <a:extLst>
                <a:ext uri="{FF2B5EF4-FFF2-40B4-BE49-F238E27FC236}">
                  <a16:creationId xmlns:a16="http://schemas.microsoft.com/office/drawing/2014/main" id="{F921F155-D4E6-9D48-9D53-CF6EE8E084EA}"/>
                </a:ext>
              </a:extLst>
            </p:cNvPr>
            <p:cNvSpPr txBox="1"/>
            <p:nvPr/>
          </p:nvSpPr>
          <p:spPr>
            <a:xfrm>
              <a:off x="6396176" y="388608"/>
              <a:ext cx="1171983" cy="372785"/>
            </a:xfrm>
            <a:prstGeom prst="rect">
              <a:avLst/>
            </a:prstGeom>
            <a:solidFill>
              <a:schemeClr val="bg2"/>
            </a:solidFill>
            <a:ln w="9525">
              <a:solidFill>
                <a:schemeClr val="tx1"/>
              </a:solidFill>
            </a:ln>
            <a:effectLst>
              <a:softEdge rad="0"/>
            </a:effectLst>
          </p:spPr>
          <p:txBody>
            <a:bodyPr wrap="square" lIns="72000" tIns="36000" rIns="72000" bIns="36000">
              <a:spAutoFit/>
            </a:bodyPr>
            <a:lstStyle>
              <a:defPPr>
                <a:defRPr lang="de-DE"/>
              </a:defPPr>
              <a:lvl1pPr algn="l" rtl="0" fontAlgn="base">
                <a:spcBef>
                  <a:spcPct val="0"/>
                </a:spcBef>
                <a:spcAft>
                  <a:spcPct val="0"/>
                </a:spcAft>
                <a:defRPr sz="2400" kern="1200">
                  <a:solidFill>
                    <a:schemeClr val="tx1"/>
                  </a:solidFill>
                  <a:latin typeface="Arial" pitchFamily="34" charset="0"/>
                  <a:ea typeface="ＭＳ Ｐゴシック" charset="-128"/>
                  <a:cs typeface="+mn-cs"/>
                </a:defRPr>
              </a:lvl1pPr>
              <a:lvl2pPr marL="457200" algn="l" rtl="0" fontAlgn="base">
                <a:spcBef>
                  <a:spcPct val="0"/>
                </a:spcBef>
                <a:spcAft>
                  <a:spcPct val="0"/>
                </a:spcAft>
                <a:defRPr sz="2400" kern="1200">
                  <a:solidFill>
                    <a:schemeClr val="tx1"/>
                  </a:solidFill>
                  <a:latin typeface="Arial" pitchFamily="34" charset="0"/>
                  <a:ea typeface="ＭＳ Ｐゴシック" charset="-128"/>
                  <a:cs typeface="+mn-cs"/>
                </a:defRPr>
              </a:lvl2pPr>
              <a:lvl3pPr marL="914400" algn="l" rtl="0" fontAlgn="base">
                <a:spcBef>
                  <a:spcPct val="0"/>
                </a:spcBef>
                <a:spcAft>
                  <a:spcPct val="0"/>
                </a:spcAft>
                <a:defRPr sz="2400" kern="1200">
                  <a:solidFill>
                    <a:schemeClr val="tx1"/>
                  </a:solidFill>
                  <a:latin typeface="Arial" pitchFamily="34" charset="0"/>
                  <a:ea typeface="ＭＳ Ｐゴシック" charset="-128"/>
                  <a:cs typeface="+mn-cs"/>
                </a:defRPr>
              </a:lvl3pPr>
              <a:lvl4pPr marL="1371600" algn="l" rtl="0" fontAlgn="base">
                <a:spcBef>
                  <a:spcPct val="0"/>
                </a:spcBef>
                <a:spcAft>
                  <a:spcPct val="0"/>
                </a:spcAft>
                <a:defRPr sz="2400" kern="1200">
                  <a:solidFill>
                    <a:schemeClr val="tx1"/>
                  </a:solidFill>
                  <a:latin typeface="Arial" pitchFamily="34" charset="0"/>
                  <a:ea typeface="ＭＳ Ｐゴシック" charset="-128"/>
                  <a:cs typeface="+mn-cs"/>
                </a:defRPr>
              </a:lvl4pPr>
              <a:lvl5pPr marL="1828800" algn="l" rtl="0" fontAlgn="base">
                <a:spcBef>
                  <a:spcPct val="0"/>
                </a:spcBef>
                <a:spcAft>
                  <a:spcPct val="0"/>
                </a:spcAft>
                <a:defRPr sz="2400" kern="1200">
                  <a:solidFill>
                    <a:schemeClr val="tx1"/>
                  </a:solidFill>
                  <a:latin typeface="Arial" pitchFamily="34" charset="0"/>
                  <a:ea typeface="ＭＳ Ｐゴシック" charset="-128"/>
                  <a:cs typeface="+mn-cs"/>
                </a:defRPr>
              </a:lvl5pPr>
              <a:lvl6pPr marL="2286000" algn="l" defTabSz="914400" rtl="0" eaLnBrk="1" latinLnBrk="0" hangingPunct="1">
                <a:defRPr sz="2400" kern="1200">
                  <a:solidFill>
                    <a:schemeClr val="tx1"/>
                  </a:solidFill>
                  <a:latin typeface="Arial" pitchFamily="34" charset="0"/>
                  <a:ea typeface="ＭＳ Ｐゴシック" charset="-128"/>
                  <a:cs typeface="+mn-cs"/>
                </a:defRPr>
              </a:lvl6pPr>
              <a:lvl7pPr marL="2743200" algn="l" defTabSz="914400" rtl="0" eaLnBrk="1" latinLnBrk="0" hangingPunct="1">
                <a:defRPr sz="2400" kern="1200">
                  <a:solidFill>
                    <a:schemeClr val="tx1"/>
                  </a:solidFill>
                  <a:latin typeface="Arial" pitchFamily="34" charset="0"/>
                  <a:ea typeface="ＭＳ Ｐゴシック" charset="-128"/>
                  <a:cs typeface="+mn-cs"/>
                </a:defRPr>
              </a:lvl7pPr>
              <a:lvl8pPr marL="3200400" algn="l" defTabSz="914400" rtl="0" eaLnBrk="1" latinLnBrk="0" hangingPunct="1">
                <a:defRPr sz="2400" kern="1200">
                  <a:solidFill>
                    <a:schemeClr val="tx1"/>
                  </a:solidFill>
                  <a:latin typeface="Arial" pitchFamily="34" charset="0"/>
                  <a:ea typeface="ＭＳ Ｐゴシック" charset="-128"/>
                  <a:cs typeface="+mn-cs"/>
                </a:defRPr>
              </a:lvl8pPr>
              <a:lvl9pPr marL="3657600" algn="l" defTabSz="914400" rtl="0" eaLnBrk="1" latinLnBrk="0" hangingPunct="1">
                <a:defRPr sz="2400" kern="1200">
                  <a:solidFill>
                    <a:schemeClr val="tx1"/>
                  </a:solidFill>
                  <a:latin typeface="Arial" pitchFamily="34" charset="0"/>
                  <a:ea typeface="ＭＳ Ｐゴシック" charset="-128"/>
                  <a:cs typeface="+mn-cs"/>
                </a:defRPr>
              </a:lvl9pPr>
            </a:lstStyle>
            <a:p>
              <a:pPr>
                <a:defRPr/>
              </a:pPr>
              <a:r>
                <a:rPr lang="de-DE" sz="650" dirty="0">
                  <a:latin typeface="+mj-lt"/>
                  <a:ea typeface="+mn-ea"/>
                </a:rPr>
                <a:t>Biogas Blockheizkraftwerke </a:t>
              </a:r>
              <a:r>
                <a:rPr lang="de-DE" sz="650" dirty="0" err="1">
                  <a:latin typeface="+mj-lt"/>
                  <a:ea typeface="+mn-ea"/>
                </a:rPr>
                <a:t>Hennstedt</a:t>
              </a:r>
              <a:r>
                <a:rPr lang="de-DE" sz="650" dirty="0">
                  <a:latin typeface="+mj-lt"/>
                  <a:ea typeface="+mn-ea"/>
                </a:rPr>
                <a:t>, ca. 400 km (Anteil </a:t>
              </a:r>
              <a:r>
                <a:rPr lang="de-DE" sz="650" dirty="0" err="1">
                  <a:latin typeface="+mj-lt"/>
                  <a:ea typeface="+mn-ea"/>
                </a:rPr>
                <a:t>Enni</a:t>
              </a:r>
              <a:r>
                <a:rPr lang="de-DE" sz="650" dirty="0">
                  <a:latin typeface="+mj-lt"/>
                  <a:ea typeface="+mn-ea"/>
                </a:rPr>
                <a:t>: 50%)</a:t>
              </a:r>
            </a:p>
          </p:txBody>
        </p:sp>
        <p:cxnSp>
          <p:nvCxnSpPr>
            <p:cNvPr id="158" name="Gerade Verbindung mit Pfeil 157">
              <a:extLst>
                <a:ext uri="{FF2B5EF4-FFF2-40B4-BE49-F238E27FC236}">
                  <a16:creationId xmlns:a16="http://schemas.microsoft.com/office/drawing/2014/main" id="{7E6791C4-61AC-0745-A526-06A9F04A7971}"/>
                </a:ext>
              </a:extLst>
            </p:cNvPr>
            <p:cNvCxnSpPr>
              <a:cxnSpLocks/>
            </p:cNvCxnSpPr>
            <p:nvPr/>
          </p:nvCxnSpPr>
          <p:spPr>
            <a:xfrm flipV="1">
              <a:off x="6849582" y="126496"/>
              <a:ext cx="0" cy="262112"/>
            </a:xfrm>
            <a:prstGeom prst="straightConnector1">
              <a:avLst/>
            </a:prstGeom>
            <a:ln w="952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1" name="Textfeld 241">
              <a:extLst>
                <a:ext uri="{FF2B5EF4-FFF2-40B4-BE49-F238E27FC236}">
                  <a16:creationId xmlns:a16="http://schemas.microsoft.com/office/drawing/2014/main" id="{83985A95-89A1-234E-95FE-6CD58E66BFD7}"/>
                </a:ext>
              </a:extLst>
            </p:cNvPr>
            <p:cNvSpPr txBox="1"/>
            <p:nvPr/>
          </p:nvSpPr>
          <p:spPr>
            <a:xfrm>
              <a:off x="2855594" y="936494"/>
              <a:ext cx="1098980" cy="372785"/>
            </a:xfrm>
            <a:prstGeom prst="rect">
              <a:avLst/>
            </a:prstGeom>
            <a:solidFill>
              <a:schemeClr val="bg2"/>
            </a:solidFill>
            <a:ln w="9525">
              <a:solidFill>
                <a:schemeClr val="tx1"/>
              </a:solidFill>
            </a:ln>
            <a:effectLst>
              <a:softEdge rad="0"/>
            </a:effectLst>
          </p:spPr>
          <p:txBody>
            <a:bodyPr wrap="square" lIns="72000" tIns="36000" rIns="72000" bIns="36000">
              <a:spAutoFit/>
            </a:bodyPr>
            <a:lstStyle>
              <a:defPPr>
                <a:defRPr lang="de-DE"/>
              </a:defPPr>
              <a:lvl1pPr algn="l" rtl="0" fontAlgn="base">
                <a:spcBef>
                  <a:spcPct val="0"/>
                </a:spcBef>
                <a:spcAft>
                  <a:spcPct val="0"/>
                </a:spcAft>
                <a:defRPr sz="2400" kern="1200">
                  <a:solidFill>
                    <a:schemeClr val="tx1"/>
                  </a:solidFill>
                  <a:latin typeface="Arial" pitchFamily="34" charset="0"/>
                  <a:ea typeface="ＭＳ Ｐゴシック" charset="-128"/>
                  <a:cs typeface="+mn-cs"/>
                </a:defRPr>
              </a:lvl1pPr>
              <a:lvl2pPr marL="457200" algn="l" rtl="0" fontAlgn="base">
                <a:spcBef>
                  <a:spcPct val="0"/>
                </a:spcBef>
                <a:spcAft>
                  <a:spcPct val="0"/>
                </a:spcAft>
                <a:defRPr sz="2400" kern="1200">
                  <a:solidFill>
                    <a:schemeClr val="tx1"/>
                  </a:solidFill>
                  <a:latin typeface="Arial" pitchFamily="34" charset="0"/>
                  <a:ea typeface="ＭＳ Ｐゴシック" charset="-128"/>
                  <a:cs typeface="+mn-cs"/>
                </a:defRPr>
              </a:lvl2pPr>
              <a:lvl3pPr marL="914400" algn="l" rtl="0" fontAlgn="base">
                <a:spcBef>
                  <a:spcPct val="0"/>
                </a:spcBef>
                <a:spcAft>
                  <a:spcPct val="0"/>
                </a:spcAft>
                <a:defRPr sz="2400" kern="1200">
                  <a:solidFill>
                    <a:schemeClr val="tx1"/>
                  </a:solidFill>
                  <a:latin typeface="Arial" pitchFamily="34" charset="0"/>
                  <a:ea typeface="ＭＳ Ｐゴシック" charset="-128"/>
                  <a:cs typeface="+mn-cs"/>
                </a:defRPr>
              </a:lvl3pPr>
              <a:lvl4pPr marL="1371600" algn="l" rtl="0" fontAlgn="base">
                <a:spcBef>
                  <a:spcPct val="0"/>
                </a:spcBef>
                <a:spcAft>
                  <a:spcPct val="0"/>
                </a:spcAft>
                <a:defRPr sz="2400" kern="1200">
                  <a:solidFill>
                    <a:schemeClr val="tx1"/>
                  </a:solidFill>
                  <a:latin typeface="Arial" pitchFamily="34" charset="0"/>
                  <a:ea typeface="ＭＳ Ｐゴシック" charset="-128"/>
                  <a:cs typeface="+mn-cs"/>
                </a:defRPr>
              </a:lvl4pPr>
              <a:lvl5pPr marL="1828800" algn="l" rtl="0" fontAlgn="base">
                <a:spcBef>
                  <a:spcPct val="0"/>
                </a:spcBef>
                <a:spcAft>
                  <a:spcPct val="0"/>
                </a:spcAft>
                <a:defRPr sz="2400" kern="1200">
                  <a:solidFill>
                    <a:schemeClr val="tx1"/>
                  </a:solidFill>
                  <a:latin typeface="Arial" pitchFamily="34" charset="0"/>
                  <a:ea typeface="ＭＳ Ｐゴシック" charset="-128"/>
                  <a:cs typeface="+mn-cs"/>
                </a:defRPr>
              </a:lvl5pPr>
              <a:lvl6pPr marL="2286000" algn="l" defTabSz="914400" rtl="0" eaLnBrk="1" latinLnBrk="0" hangingPunct="1">
                <a:defRPr sz="2400" kern="1200">
                  <a:solidFill>
                    <a:schemeClr val="tx1"/>
                  </a:solidFill>
                  <a:latin typeface="Arial" pitchFamily="34" charset="0"/>
                  <a:ea typeface="ＭＳ Ｐゴシック" charset="-128"/>
                  <a:cs typeface="+mn-cs"/>
                </a:defRPr>
              </a:lvl6pPr>
              <a:lvl7pPr marL="2743200" algn="l" defTabSz="914400" rtl="0" eaLnBrk="1" latinLnBrk="0" hangingPunct="1">
                <a:defRPr sz="2400" kern="1200">
                  <a:solidFill>
                    <a:schemeClr val="tx1"/>
                  </a:solidFill>
                  <a:latin typeface="Arial" pitchFamily="34" charset="0"/>
                  <a:ea typeface="ＭＳ Ｐゴシック" charset="-128"/>
                  <a:cs typeface="+mn-cs"/>
                </a:defRPr>
              </a:lvl7pPr>
              <a:lvl8pPr marL="3200400" algn="l" defTabSz="914400" rtl="0" eaLnBrk="1" latinLnBrk="0" hangingPunct="1">
                <a:defRPr sz="2400" kern="1200">
                  <a:solidFill>
                    <a:schemeClr val="tx1"/>
                  </a:solidFill>
                  <a:latin typeface="Arial" pitchFamily="34" charset="0"/>
                  <a:ea typeface="ＭＳ Ｐゴシック" charset="-128"/>
                  <a:cs typeface="+mn-cs"/>
                </a:defRPr>
              </a:lvl8pPr>
              <a:lvl9pPr marL="3657600" algn="l" defTabSz="914400" rtl="0" eaLnBrk="1" latinLnBrk="0" hangingPunct="1">
                <a:defRPr sz="2400" kern="1200">
                  <a:solidFill>
                    <a:schemeClr val="tx1"/>
                  </a:solidFill>
                  <a:latin typeface="Arial" pitchFamily="34" charset="0"/>
                  <a:ea typeface="ＭＳ Ｐゴシック" charset="-128"/>
                  <a:cs typeface="+mn-cs"/>
                </a:defRPr>
              </a:lvl9pPr>
            </a:lstStyle>
            <a:p>
              <a:pPr>
                <a:defRPr/>
              </a:pPr>
              <a:r>
                <a:rPr lang="de-DE" sz="650" dirty="0">
                  <a:latin typeface="+mj-lt"/>
                  <a:ea typeface="+mn-ea"/>
                </a:rPr>
                <a:t>Windpark „An </a:t>
              </a:r>
              <a:r>
                <a:rPr lang="de-DE" sz="650" dirty="0" err="1">
                  <a:latin typeface="+mj-lt"/>
                  <a:ea typeface="+mn-ea"/>
                </a:rPr>
                <a:t>Suidhe</a:t>
              </a:r>
              <a:r>
                <a:rPr lang="de-DE" sz="650" dirty="0">
                  <a:latin typeface="+mj-lt"/>
                  <a:ea typeface="+mn-ea"/>
                </a:rPr>
                <a:t>“, Schottland, ca. 910 km (Anteil </a:t>
              </a:r>
              <a:r>
                <a:rPr lang="de-DE" sz="650" dirty="0" err="1">
                  <a:latin typeface="+mj-lt"/>
                  <a:ea typeface="+mn-ea"/>
                </a:rPr>
                <a:t>Enni</a:t>
              </a:r>
              <a:r>
                <a:rPr lang="de-DE" sz="650" dirty="0">
                  <a:latin typeface="+mj-lt"/>
                  <a:ea typeface="+mn-ea"/>
                </a:rPr>
                <a:t>: 1,85%)</a:t>
              </a:r>
            </a:p>
          </p:txBody>
        </p:sp>
        <p:cxnSp>
          <p:nvCxnSpPr>
            <p:cNvPr id="162" name="Gerade Verbindung mit Pfeil 161">
              <a:extLst>
                <a:ext uri="{FF2B5EF4-FFF2-40B4-BE49-F238E27FC236}">
                  <a16:creationId xmlns:a16="http://schemas.microsoft.com/office/drawing/2014/main" id="{12A34D39-B22B-4F4A-A074-2A4C6BDFE335}"/>
                </a:ext>
              </a:extLst>
            </p:cNvPr>
            <p:cNvCxnSpPr>
              <a:cxnSpLocks/>
            </p:cNvCxnSpPr>
            <p:nvPr/>
          </p:nvCxnSpPr>
          <p:spPr>
            <a:xfrm flipH="1" flipV="1">
              <a:off x="3004433" y="630473"/>
              <a:ext cx="401394" cy="305339"/>
            </a:xfrm>
            <a:prstGeom prst="straightConnector1">
              <a:avLst/>
            </a:prstGeom>
            <a:ln w="952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165" name="Gruppieren 164">
              <a:extLst>
                <a:ext uri="{FF2B5EF4-FFF2-40B4-BE49-F238E27FC236}">
                  <a16:creationId xmlns:a16="http://schemas.microsoft.com/office/drawing/2014/main" id="{45FEB0E0-D4A2-B649-93F5-A3EF454C686D}"/>
                </a:ext>
              </a:extLst>
            </p:cNvPr>
            <p:cNvGrpSpPr/>
            <p:nvPr/>
          </p:nvGrpSpPr>
          <p:grpSpPr>
            <a:xfrm>
              <a:off x="3743123" y="792855"/>
              <a:ext cx="180000" cy="180000"/>
              <a:chOff x="3294881" y="2791543"/>
              <a:chExt cx="218230" cy="218230"/>
            </a:xfrm>
          </p:grpSpPr>
          <p:sp>
            <p:nvSpPr>
              <p:cNvPr id="166" name="Oval 165">
                <a:extLst>
                  <a:ext uri="{FF2B5EF4-FFF2-40B4-BE49-F238E27FC236}">
                    <a16:creationId xmlns:a16="http://schemas.microsoft.com/office/drawing/2014/main" id="{8CE39D24-68D2-5341-BC33-5081C5F66B27}"/>
                  </a:ext>
                </a:extLst>
              </p:cNvPr>
              <p:cNvSpPr/>
              <p:nvPr/>
            </p:nvSpPr>
            <p:spPr>
              <a:xfrm>
                <a:off x="3294881" y="2791543"/>
                <a:ext cx="218230" cy="218230"/>
              </a:xfrm>
              <a:prstGeom prst="ellipse">
                <a:avLst/>
              </a:prstGeom>
              <a:solidFill>
                <a:srgbClr val="0A3264"/>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96C8F0"/>
                  </a:solidFill>
                </a:endParaRPr>
              </a:p>
            </p:txBody>
          </p:sp>
          <p:pic>
            <p:nvPicPr>
              <p:cNvPr id="167" name="Grafik 166">
                <a:extLst>
                  <a:ext uri="{FF2B5EF4-FFF2-40B4-BE49-F238E27FC236}">
                    <a16:creationId xmlns:a16="http://schemas.microsoft.com/office/drawing/2014/main" id="{F167689D-2C51-F647-A997-FEAB39F87B26}"/>
                  </a:ext>
                </a:extLst>
              </p:cNvPr>
              <p:cNvPicPr>
                <a:picLocks noChangeAspect="1"/>
              </p:cNvPicPr>
              <p:nvPr/>
            </p:nvPicPr>
            <p:blipFill>
              <a:blip r:embed="rId5"/>
              <a:stretch>
                <a:fillRect/>
              </a:stretch>
            </p:blipFill>
            <p:spPr>
              <a:xfrm>
                <a:off x="3339792" y="2819704"/>
                <a:ext cx="128408" cy="161907"/>
              </a:xfrm>
              <a:prstGeom prst="rect">
                <a:avLst/>
              </a:prstGeom>
            </p:spPr>
          </p:pic>
        </p:grpSp>
        <p:grpSp>
          <p:nvGrpSpPr>
            <p:cNvPr id="217" name="Gruppieren 216">
              <a:extLst>
                <a:ext uri="{FF2B5EF4-FFF2-40B4-BE49-F238E27FC236}">
                  <a16:creationId xmlns:a16="http://schemas.microsoft.com/office/drawing/2014/main" id="{748CDFD4-D3C7-BC42-B705-CC633A623C0F}"/>
                </a:ext>
              </a:extLst>
            </p:cNvPr>
            <p:cNvGrpSpPr/>
            <p:nvPr/>
          </p:nvGrpSpPr>
          <p:grpSpPr>
            <a:xfrm>
              <a:off x="6320692" y="2133602"/>
              <a:ext cx="180000" cy="180000"/>
              <a:chOff x="6816499" y="1725529"/>
              <a:chExt cx="180000" cy="180000"/>
            </a:xfrm>
          </p:grpSpPr>
          <p:sp>
            <p:nvSpPr>
              <p:cNvPr id="215" name="Oval 214">
                <a:extLst>
                  <a:ext uri="{FF2B5EF4-FFF2-40B4-BE49-F238E27FC236}">
                    <a16:creationId xmlns:a16="http://schemas.microsoft.com/office/drawing/2014/main" id="{F46FCC12-8EE2-F24D-82E8-A8847D497D32}"/>
                  </a:ext>
                </a:extLst>
              </p:cNvPr>
              <p:cNvSpPr/>
              <p:nvPr/>
            </p:nvSpPr>
            <p:spPr>
              <a:xfrm>
                <a:off x="6816499" y="1725529"/>
                <a:ext cx="180000" cy="180000"/>
              </a:xfrm>
              <a:prstGeom prst="ellipse">
                <a:avLst/>
              </a:prstGeom>
              <a:solidFill>
                <a:srgbClr val="96BE3C"/>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96C8F0"/>
                  </a:solidFill>
                </a:endParaRPr>
              </a:p>
            </p:txBody>
          </p:sp>
          <p:pic>
            <p:nvPicPr>
              <p:cNvPr id="216" name="Grafik 215">
                <a:extLst>
                  <a:ext uri="{FF2B5EF4-FFF2-40B4-BE49-F238E27FC236}">
                    <a16:creationId xmlns:a16="http://schemas.microsoft.com/office/drawing/2014/main" id="{8FD5E7A4-0A36-BB4E-B75B-0FBBD31873A9}"/>
                  </a:ext>
                </a:extLst>
              </p:cNvPr>
              <p:cNvPicPr>
                <a:picLocks noChangeAspect="1"/>
              </p:cNvPicPr>
              <p:nvPr/>
            </p:nvPicPr>
            <p:blipFill>
              <a:blip r:embed="rId7"/>
              <a:stretch>
                <a:fillRect/>
              </a:stretch>
            </p:blipFill>
            <p:spPr>
              <a:xfrm>
                <a:off x="6860615" y="1744242"/>
                <a:ext cx="92748" cy="136681"/>
              </a:xfrm>
              <a:prstGeom prst="rect">
                <a:avLst/>
              </a:prstGeom>
            </p:spPr>
          </p:pic>
        </p:grpSp>
        <p:grpSp>
          <p:nvGrpSpPr>
            <p:cNvPr id="224" name="Gruppieren 223">
              <a:extLst>
                <a:ext uri="{FF2B5EF4-FFF2-40B4-BE49-F238E27FC236}">
                  <a16:creationId xmlns:a16="http://schemas.microsoft.com/office/drawing/2014/main" id="{C2685850-8AFB-004A-8913-86D27A0376C3}"/>
                </a:ext>
              </a:extLst>
            </p:cNvPr>
            <p:cNvGrpSpPr/>
            <p:nvPr/>
          </p:nvGrpSpPr>
          <p:grpSpPr>
            <a:xfrm>
              <a:off x="6205830" y="3920016"/>
              <a:ext cx="180000" cy="180000"/>
              <a:chOff x="309246" y="3391473"/>
              <a:chExt cx="180000" cy="180000"/>
            </a:xfrm>
          </p:grpSpPr>
          <p:sp>
            <p:nvSpPr>
              <p:cNvPr id="225" name="Oval 224">
                <a:extLst>
                  <a:ext uri="{FF2B5EF4-FFF2-40B4-BE49-F238E27FC236}">
                    <a16:creationId xmlns:a16="http://schemas.microsoft.com/office/drawing/2014/main" id="{5D6298F1-D5E9-B145-B027-0B8B8713BB68}"/>
                  </a:ext>
                </a:extLst>
              </p:cNvPr>
              <p:cNvSpPr/>
              <p:nvPr/>
            </p:nvSpPr>
            <p:spPr>
              <a:xfrm>
                <a:off x="309246" y="3391473"/>
                <a:ext cx="180000" cy="180000"/>
              </a:xfrm>
              <a:prstGeom prst="ellipse">
                <a:avLst/>
              </a:prstGeom>
              <a:solidFill>
                <a:srgbClr val="55AFDC"/>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96C8F0"/>
                  </a:solidFill>
                </a:endParaRPr>
              </a:p>
            </p:txBody>
          </p:sp>
          <p:pic>
            <p:nvPicPr>
              <p:cNvPr id="226" name="Grafik 225">
                <a:extLst>
                  <a:ext uri="{FF2B5EF4-FFF2-40B4-BE49-F238E27FC236}">
                    <a16:creationId xmlns:a16="http://schemas.microsoft.com/office/drawing/2014/main" id="{FD0B2FBE-EC34-3247-8D76-E6874F9740AD}"/>
                  </a:ext>
                </a:extLst>
              </p:cNvPr>
              <p:cNvPicPr>
                <a:picLocks noChangeAspect="1"/>
              </p:cNvPicPr>
              <p:nvPr/>
            </p:nvPicPr>
            <p:blipFill>
              <a:blip r:embed="rId8"/>
              <a:stretch>
                <a:fillRect/>
              </a:stretch>
            </p:blipFill>
            <p:spPr>
              <a:xfrm>
                <a:off x="352332" y="3416519"/>
                <a:ext cx="93829" cy="125105"/>
              </a:xfrm>
              <a:prstGeom prst="rect">
                <a:avLst/>
              </a:prstGeom>
            </p:spPr>
          </p:pic>
        </p:grpSp>
        <p:sp>
          <p:nvSpPr>
            <p:cNvPr id="227" name="Textfeld 241">
              <a:extLst>
                <a:ext uri="{FF2B5EF4-FFF2-40B4-BE49-F238E27FC236}">
                  <a16:creationId xmlns:a16="http://schemas.microsoft.com/office/drawing/2014/main" id="{ED1DE36A-D964-9847-A9DB-0CBE343A0BD4}"/>
                </a:ext>
              </a:extLst>
            </p:cNvPr>
            <p:cNvSpPr txBox="1"/>
            <p:nvPr/>
          </p:nvSpPr>
          <p:spPr>
            <a:xfrm>
              <a:off x="5773928" y="3573258"/>
              <a:ext cx="405218" cy="172731"/>
            </a:xfrm>
            <a:prstGeom prst="rect">
              <a:avLst/>
            </a:prstGeom>
            <a:solidFill>
              <a:schemeClr val="bg2"/>
            </a:solidFill>
            <a:ln w="9525">
              <a:solidFill>
                <a:schemeClr val="tx1"/>
              </a:solidFill>
            </a:ln>
            <a:effectLst>
              <a:softEdge rad="0"/>
            </a:effectLst>
          </p:spPr>
          <p:txBody>
            <a:bodyPr wrap="square" lIns="72000" tIns="36000" rIns="72000" bIns="36000">
              <a:spAutoFit/>
            </a:bodyPr>
            <a:lstStyle>
              <a:defPPr>
                <a:defRPr lang="de-DE"/>
              </a:defPPr>
              <a:lvl1pPr algn="l" rtl="0" fontAlgn="base">
                <a:spcBef>
                  <a:spcPct val="0"/>
                </a:spcBef>
                <a:spcAft>
                  <a:spcPct val="0"/>
                </a:spcAft>
                <a:defRPr sz="2400" kern="1200">
                  <a:solidFill>
                    <a:schemeClr val="tx1"/>
                  </a:solidFill>
                  <a:latin typeface="Arial" pitchFamily="34" charset="0"/>
                  <a:ea typeface="ＭＳ Ｐゴシック" charset="-128"/>
                  <a:cs typeface="+mn-cs"/>
                </a:defRPr>
              </a:lvl1pPr>
              <a:lvl2pPr marL="457200" algn="l" rtl="0" fontAlgn="base">
                <a:spcBef>
                  <a:spcPct val="0"/>
                </a:spcBef>
                <a:spcAft>
                  <a:spcPct val="0"/>
                </a:spcAft>
                <a:defRPr sz="2400" kern="1200">
                  <a:solidFill>
                    <a:schemeClr val="tx1"/>
                  </a:solidFill>
                  <a:latin typeface="Arial" pitchFamily="34" charset="0"/>
                  <a:ea typeface="ＭＳ Ｐゴシック" charset="-128"/>
                  <a:cs typeface="+mn-cs"/>
                </a:defRPr>
              </a:lvl2pPr>
              <a:lvl3pPr marL="914400" algn="l" rtl="0" fontAlgn="base">
                <a:spcBef>
                  <a:spcPct val="0"/>
                </a:spcBef>
                <a:spcAft>
                  <a:spcPct val="0"/>
                </a:spcAft>
                <a:defRPr sz="2400" kern="1200">
                  <a:solidFill>
                    <a:schemeClr val="tx1"/>
                  </a:solidFill>
                  <a:latin typeface="Arial" pitchFamily="34" charset="0"/>
                  <a:ea typeface="ＭＳ Ｐゴシック" charset="-128"/>
                  <a:cs typeface="+mn-cs"/>
                </a:defRPr>
              </a:lvl3pPr>
              <a:lvl4pPr marL="1371600" algn="l" rtl="0" fontAlgn="base">
                <a:spcBef>
                  <a:spcPct val="0"/>
                </a:spcBef>
                <a:spcAft>
                  <a:spcPct val="0"/>
                </a:spcAft>
                <a:defRPr sz="2400" kern="1200">
                  <a:solidFill>
                    <a:schemeClr val="tx1"/>
                  </a:solidFill>
                  <a:latin typeface="Arial" pitchFamily="34" charset="0"/>
                  <a:ea typeface="ＭＳ Ｐゴシック" charset="-128"/>
                  <a:cs typeface="+mn-cs"/>
                </a:defRPr>
              </a:lvl4pPr>
              <a:lvl5pPr marL="1828800" algn="l" rtl="0" fontAlgn="base">
                <a:spcBef>
                  <a:spcPct val="0"/>
                </a:spcBef>
                <a:spcAft>
                  <a:spcPct val="0"/>
                </a:spcAft>
                <a:defRPr sz="2400" kern="1200">
                  <a:solidFill>
                    <a:schemeClr val="tx1"/>
                  </a:solidFill>
                  <a:latin typeface="Arial" pitchFamily="34" charset="0"/>
                  <a:ea typeface="ＭＳ Ｐゴシック" charset="-128"/>
                  <a:cs typeface="+mn-cs"/>
                </a:defRPr>
              </a:lvl5pPr>
              <a:lvl6pPr marL="2286000" algn="l" defTabSz="914400" rtl="0" eaLnBrk="1" latinLnBrk="0" hangingPunct="1">
                <a:defRPr sz="2400" kern="1200">
                  <a:solidFill>
                    <a:schemeClr val="tx1"/>
                  </a:solidFill>
                  <a:latin typeface="Arial" pitchFamily="34" charset="0"/>
                  <a:ea typeface="ＭＳ Ｐゴシック" charset="-128"/>
                  <a:cs typeface="+mn-cs"/>
                </a:defRPr>
              </a:lvl6pPr>
              <a:lvl7pPr marL="2743200" algn="l" defTabSz="914400" rtl="0" eaLnBrk="1" latinLnBrk="0" hangingPunct="1">
                <a:defRPr sz="2400" kern="1200">
                  <a:solidFill>
                    <a:schemeClr val="tx1"/>
                  </a:solidFill>
                  <a:latin typeface="Arial" pitchFamily="34" charset="0"/>
                  <a:ea typeface="ＭＳ Ｐゴシック" charset="-128"/>
                  <a:cs typeface="+mn-cs"/>
                </a:defRPr>
              </a:lvl7pPr>
              <a:lvl8pPr marL="3200400" algn="l" defTabSz="914400" rtl="0" eaLnBrk="1" latinLnBrk="0" hangingPunct="1">
                <a:defRPr sz="2400" kern="1200">
                  <a:solidFill>
                    <a:schemeClr val="tx1"/>
                  </a:solidFill>
                  <a:latin typeface="Arial" pitchFamily="34" charset="0"/>
                  <a:ea typeface="ＭＳ Ｐゴシック" charset="-128"/>
                  <a:cs typeface="+mn-cs"/>
                </a:defRPr>
              </a:lvl8pPr>
              <a:lvl9pPr marL="3657600" algn="l" defTabSz="914400" rtl="0" eaLnBrk="1" latinLnBrk="0" hangingPunct="1">
                <a:defRPr sz="2400" kern="1200">
                  <a:solidFill>
                    <a:schemeClr val="tx1"/>
                  </a:solidFill>
                  <a:latin typeface="Arial" pitchFamily="34" charset="0"/>
                  <a:ea typeface="ＭＳ Ｐゴシック" charset="-128"/>
                  <a:cs typeface="+mn-cs"/>
                </a:defRPr>
              </a:lvl9pPr>
            </a:lstStyle>
            <a:p>
              <a:pPr>
                <a:defRPr/>
              </a:pPr>
              <a:r>
                <a:rPr lang="de-DE" sz="650" dirty="0" err="1">
                  <a:latin typeface="+mj-lt"/>
                  <a:ea typeface="+mn-ea"/>
                </a:rPr>
                <a:t>Vinn</a:t>
              </a:r>
              <a:r>
                <a:rPr lang="de-DE" sz="650" dirty="0">
                  <a:latin typeface="+mj-lt"/>
                  <a:ea typeface="+mn-ea"/>
                </a:rPr>
                <a:t> 1</a:t>
              </a:r>
            </a:p>
          </p:txBody>
        </p:sp>
        <p:grpSp>
          <p:nvGrpSpPr>
            <p:cNvPr id="228" name="Gruppieren 227">
              <a:extLst>
                <a:ext uri="{FF2B5EF4-FFF2-40B4-BE49-F238E27FC236}">
                  <a16:creationId xmlns:a16="http://schemas.microsoft.com/office/drawing/2014/main" id="{5E0DB278-36A4-7841-87DC-C16768D3F25D}"/>
                </a:ext>
              </a:extLst>
            </p:cNvPr>
            <p:cNvGrpSpPr/>
            <p:nvPr/>
          </p:nvGrpSpPr>
          <p:grpSpPr>
            <a:xfrm>
              <a:off x="6110195" y="3517740"/>
              <a:ext cx="180000" cy="180000"/>
              <a:chOff x="309246" y="3391473"/>
              <a:chExt cx="180000" cy="180000"/>
            </a:xfrm>
          </p:grpSpPr>
          <p:sp>
            <p:nvSpPr>
              <p:cNvPr id="229" name="Oval 228">
                <a:extLst>
                  <a:ext uri="{FF2B5EF4-FFF2-40B4-BE49-F238E27FC236}">
                    <a16:creationId xmlns:a16="http://schemas.microsoft.com/office/drawing/2014/main" id="{8C987183-AB93-A34E-8150-2F35B235C782}"/>
                  </a:ext>
                </a:extLst>
              </p:cNvPr>
              <p:cNvSpPr/>
              <p:nvPr/>
            </p:nvSpPr>
            <p:spPr>
              <a:xfrm>
                <a:off x="309246" y="3391473"/>
                <a:ext cx="180000" cy="180000"/>
              </a:xfrm>
              <a:prstGeom prst="ellipse">
                <a:avLst/>
              </a:prstGeom>
              <a:solidFill>
                <a:srgbClr val="55AFDC"/>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96C8F0"/>
                  </a:solidFill>
                </a:endParaRPr>
              </a:p>
            </p:txBody>
          </p:sp>
          <p:pic>
            <p:nvPicPr>
              <p:cNvPr id="230" name="Grafik 229">
                <a:extLst>
                  <a:ext uri="{FF2B5EF4-FFF2-40B4-BE49-F238E27FC236}">
                    <a16:creationId xmlns:a16="http://schemas.microsoft.com/office/drawing/2014/main" id="{217527D6-A859-614B-8F1E-EF9F2E822CF0}"/>
                  </a:ext>
                </a:extLst>
              </p:cNvPr>
              <p:cNvPicPr>
                <a:picLocks noChangeAspect="1"/>
              </p:cNvPicPr>
              <p:nvPr/>
            </p:nvPicPr>
            <p:blipFill>
              <a:blip r:embed="rId8"/>
              <a:stretch>
                <a:fillRect/>
              </a:stretch>
            </p:blipFill>
            <p:spPr>
              <a:xfrm>
                <a:off x="352332" y="3416519"/>
                <a:ext cx="93829" cy="125105"/>
              </a:xfrm>
              <a:prstGeom prst="rect">
                <a:avLst/>
              </a:prstGeom>
            </p:spPr>
          </p:pic>
        </p:grpSp>
        <p:grpSp>
          <p:nvGrpSpPr>
            <p:cNvPr id="231" name="Gruppieren 230">
              <a:extLst>
                <a:ext uri="{FF2B5EF4-FFF2-40B4-BE49-F238E27FC236}">
                  <a16:creationId xmlns:a16="http://schemas.microsoft.com/office/drawing/2014/main" id="{771F3A6B-6A26-6345-964E-410C80DD48C1}"/>
                </a:ext>
              </a:extLst>
            </p:cNvPr>
            <p:cNvGrpSpPr/>
            <p:nvPr/>
          </p:nvGrpSpPr>
          <p:grpSpPr>
            <a:xfrm>
              <a:off x="3852526" y="4553033"/>
              <a:ext cx="180000" cy="180000"/>
              <a:chOff x="309246" y="3391473"/>
              <a:chExt cx="180000" cy="180000"/>
            </a:xfrm>
          </p:grpSpPr>
          <p:sp>
            <p:nvSpPr>
              <p:cNvPr id="232" name="Oval 231">
                <a:extLst>
                  <a:ext uri="{FF2B5EF4-FFF2-40B4-BE49-F238E27FC236}">
                    <a16:creationId xmlns:a16="http://schemas.microsoft.com/office/drawing/2014/main" id="{6C47EEF3-8ED0-8D47-A263-E5B2AE013C9F}"/>
                  </a:ext>
                </a:extLst>
              </p:cNvPr>
              <p:cNvSpPr/>
              <p:nvPr/>
            </p:nvSpPr>
            <p:spPr>
              <a:xfrm>
                <a:off x="309246" y="3391473"/>
                <a:ext cx="180000" cy="180000"/>
              </a:xfrm>
              <a:prstGeom prst="ellipse">
                <a:avLst/>
              </a:prstGeom>
              <a:solidFill>
                <a:srgbClr val="55AFDC"/>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96C8F0"/>
                  </a:solidFill>
                </a:endParaRPr>
              </a:p>
            </p:txBody>
          </p:sp>
          <p:pic>
            <p:nvPicPr>
              <p:cNvPr id="233" name="Grafik 232">
                <a:extLst>
                  <a:ext uri="{FF2B5EF4-FFF2-40B4-BE49-F238E27FC236}">
                    <a16:creationId xmlns:a16="http://schemas.microsoft.com/office/drawing/2014/main" id="{1D9236DD-9DA7-FC41-94EE-4A681EE96A50}"/>
                  </a:ext>
                </a:extLst>
              </p:cNvPr>
              <p:cNvPicPr>
                <a:picLocks noChangeAspect="1"/>
              </p:cNvPicPr>
              <p:nvPr/>
            </p:nvPicPr>
            <p:blipFill>
              <a:blip r:embed="rId8"/>
              <a:stretch>
                <a:fillRect/>
              </a:stretch>
            </p:blipFill>
            <p:spPr>
              <a:xfrm>
                <a:off x="352332" y="3416519"/>
                <a:ext cx="93829" cy="125105"/>
              </a:xfrm>
              <a:prstGeom prst="rect">
                <a:avLst/>
              </a:prstGeom>
            </p:spPr>
          </p:pic>
        </p:grpSp>
        <p:grpSp>
          <p:nvGrpSpPr>
            <p:cNvPr id="234" name="Gruppieren 233">
              <a:extLst>
                <a:ext uri="{FF2B5EF4-FFF2-40B4-BE49-F238E27FC236}">
                  <a16:creationId xmlns:a16="http://schemas.microsoft.com/office/drawing/2014/main" id="{BE4AF198-74C8-474A-9BC1-626E79D21E82}"/>
                </a:ext>
              </a:extLst>
            </p:cNvPr>
            <p:cNvGrpSpPr/>
            <p:nvPr/>
          </p:nvGrpSpPr>
          <p:grpSpPr>
            <a:xfrm>
              <a:off x="5451539" y="2050780"/>
              <a:ext cx="180000" cy="180000"/>
              <a:chOff x="3661621" y="2220643"/>
              <a:chExt cx="218230" cy="218230"/>
            </a:xfrm>
          </p:grpSpPr>
          <p:sp>
            <p:nvSpPr>
              <p:cNvPr id="235" name="Oval 234">
                <a:extLst>
                  <a:ext uri="{FF2B5EF4-FFF2-40B4-BE49-F238E27FC236}">
                    <a16:creationId xmlns:a16="http://schemas.microsoft.com/office/drawing/2014/main" id="{84DA90C3-B119-5144-AA38-151D1AF31AE1}"/>
                  </a:ext>
                </a:extLst>
              </p:cNvPr>
              <p:cNvSpPr/>
              <p:nvPr/>
            </p:nvSpPr>
            <p:spPr>
              <a:xfrm>
                <a:off x="3661621" y="2220643"/>
                <a:ext cx="218230" cy="218230"/>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96C8F0"/>
                  </a:solidFill>
                </a:endParaRPr>
              </a:p>
            </p:txBody>
          </p:sp>
          <p:pic>
            <p:nvPicPr>
              <p:cNvPr id="236" name="Grafik 235">
                <a:extLst>
                  <a:ext uri="{FF2B5EF4-FFF2-40B4-BE49-F238E27FC236}">
                    <a16:creationId xmlns:a16="http://schemas.microsoft.com/office/drawing/2014/main" id="{BB90DFE3-64D1-3940-B2AB-B91F61912B58}"/>
                  </a:ext>
                </a:extLst>
              </p:cNvPr>
              <p:cNvPicPr>
                <a:picLocks noChangeAspect="1"/>
              </p:cNvPicPr>
              <p:nvPr/>
            </p:nvPicPr>
            <p:blipFill>
              <a:blip r:embed="rId4"/>
              <a:stretch>
                <a:fillRect/>
              </a:stretch>
            </p:blipFill>
            <p:spPr>
              <a:xfrm>
                <a:off x="3696235" y="2253366"/>
                <a:ext cx="152783" cy="152783"/>
              </a:xfrm>
              <a:prstGeom prst="rect">
                <a:avLst/>
              </a:prstGeom>
            </p:spPr>
          </p:pic>
        </p:grpSp>
      </p:grpSp>
      <p:sp>
        <p:nvSpPr>
          <p:cNvPr id="15" name="Textfeld 241">
            <a:extLst>
              <a:ext uri="{FF2B5EF4-FFF2-40B4-BE49-F238E27FC236}">
                <a16:creationId xmlns:a16="http://schemas.microsoft.com/office/drawing/2014/main" id="{ADCA6E59-EF31-DE5D-0F5B-C25004197CF2}"/>
              </a:ext>
            </a:extLst>
          </p:cNvPr>
          <p:cNvSpPr txBox="1"/>
          <p:nvPr/>
        </p:nvSpPr>
        <p:spPr>
          <a:xfrm>
            <a:off x="7562333" y="1707919"/>
            <a:ext cx="785073" cy="172731"/>
          </a:xfrm>
          <a:prstGeom prst="rect">
            <a:avLst/>
          </a:prstGeom>
          <a:solidFill>
            <a:schemeClr val="bg2"/>
          </a:solidFill>
          <a:ln w="9525">
            <a:solidFill>
              <a:schemeClr val="tx1"/>
            </a:solidFill>
          </a:ln>
          <a:effectLst>
            <a:softEdge rad="0"/>
          </a:effectLst>
        </p:spPr>
        <p:txBody>
          <a:bodyPr wrap="square" lIns="72000" tIns="36000" rIns="72000" bIns="36000">
            <a:spAutoFit/>
          </a:bodyPr>
          <a:lstStyle>
            <a:defPPr>
              <a:defRPr lang="de-DE"/>
            </a:defPPr>
            <a:lvl1pPr algn="l" rtl="0" fontAlgn="base">
              <a:spcBef>
                <a:spcPct val="0"/>
              </a:spcBef>
              <a:spcAft>
                <a:spcPct val="0"/>
              </a:spcAft>
              <a:defRPr sz="2400" kern="1200">
                <a:solidFill>
                  <a:schemeClr val="tx1"/>
                </a:solidFill>
                <a:latin typeface="Arial" pitchFamily="34" charset="0"/>
                <a:ea typeface="ＭＳ Ｐゴシック" charset="-128"/>
                <a:cs typeface="+mn-cs"/>
              </a:defRPr>
            </a:lvl1pPr>
            <a:lvl2pPr marL="457200" algn="l" rtl="0" fontAlgn="base">
              <a:spcBef>
                <a:spcPct val="0"/>
              </a:spcBef>
              <a:spcAft>
                <a:spcPct val="0"/>
              </a:spcAft>
              <a:defRPr sz="2400" kern="1200">
                <a:solidFill>
                  <a:schemeClr val="tx1"/>
                </a:solidFill>
                <a:latin typeface="Arial" pitchFamily="34" charset="0"/>
                <a:ea typeface="ＭＳ Ｐゴシック" charset="-128"/>
                <a:cs typeface="+mn-cs"/>
              </a:defRPr>
            </a:lvl2pPr>
            <a:lvl3pPr marL="914400" algn="l" rtl="0" fontAlgn="base">
              <a:spcBef>
                <a:spcPct val="0"/>
              </a:spcBef>
              <a:spcAft>
                <a:spcPct val="0"/>
              </a:spcAft>
              <a:defRPr sz="2400" kern="1200">
                <a:solidFill>
                  <a:schemeClr val="tx1"/>
                </a:solidFill>
                <a:latin typeface="Arial" pitchFamily="34" charset="0"/>
                <a:ea typeface="ＭＳ Ｐゴシック" charset="-128"/>
                <a:cs typeface="+mn-cs"/>
              </a:defRPr>
            </a:lvl3pPr>
            <a:lvl4pPr marL="1371600" algn="l" rtl="0" fontAlgn="base">
              <a:spcBef>
                <a:spcPct val="0"/>
              </a:spcBef>
              <a:spcAft>
                <a:spcPct val="0"/>
              </a:spcAft>
              <a:defRPr sz="2400" kern="1200">
                <a:solidFill>
                  <a:schemeClr val="tx1"/>
                </a:solidFill>
                <a:latin typeface="Arial" pitchFamily="34" charset="0"/>
                <a:ea typeface="ＭＳ Ｐゴシック" charset="-128"/>
                <a:cs typeface="+mn-cs"/>
              </a:defRPr>
            </a:lvl4pPr>
            <a:lvl5pPr marL="1828800" algn="l" rtl="0" fontAlgn="base">
              <a:spcBef>
                <a:spcPct val="0"/>
              </a:spcBef>
              <a:spcAft>
                <a:spcPct val="0"/>
              </a:spcAft>
              <a:defRPr sz="2400" kern="1200">
                <a:solidFill>
                  <a:schemeClr val="tx1"/>
                </a:solidFill>
                <a:latin typeface="Arial" pitchFamily="34" charset="0"/>
                <a:ea typeface="ＭＳ Ｐゴシック" charset="-128"/>
                <a:cs typeface="+mn-cs"/>
              </a:defRPr>
            </a:lvl5pPr>
            <a:lvl6pPr marL="2286000" algn="l" defTabSz="914400" rtl="0" eaLnBrk="1" latinLnBrk="0" hangingPunct="1">
              <a:defRPr sz="2400" kern="1200">
                <a:solidFill>
                  <a:schemeClr val="tx1"/>
                </a:solidFill>
                <a:latin typeface="Arial" pitchFamily="34" charset="0"/>
                <a:ea typeface="ＭＳ Ｐゴシック" charset="-128"/>
                <a:cs typeface="+mn-cs"/>
              </a:defRPr>
            </a:lvl6pPr>
            <a:lvl7pPr marL="2743200" algn="l" defTabSz="914400" rtl="0" eaLnBrk="1" latinLnBrk="0" hangingPunct="1">
              <a:defRPr sz="2400" kern="1200">
                <a:solidFill>
                  <a:schemeClr val="tx1"/>
                </a:solidFill>
                <a:latin typeface="Arial" pitchFamily="34" charset="0"/>
                <a:ea typeface="ＭＳ Ｐゴシック" charset="-128"/>
                <a:cs typeface="+mn-cs"/>
              </a:defRPr>
            </a:lvl7pPr>
            <a:lvl8pPr marL="3200400" algn="l" defTabSz="914400" rtl="0" eaLnBrk="1" latinLnBrk="0" hangingPunct="1">
              <a:defRPr sz="2400" kern="1200">
                <a:solidFill>
                  <a:schemeClr val="tx1"/>
                </a:solidFill>
                <a:latin typeface="Arial" pitchFamily="34" charset="0"/>
                <a:ea typeface="ＭＳ Ｐゴシック" charset="-128"/>
                <a:cs typeface="+mn-cs"/>
              </a:defRPr>
            </a:lvl8pPr>
            <a:lvl9pPr marL="3657600" algn="l" defTabSz="914400" rtl="0" eaLnBrk="1" latinLnBrk="0" hangingPunct="1">
              <a:defRPr sz="2400" kern="1200">
                <a:solidFill>
                  <a:schemeClr val="tx1"/>
                </a:solidFill>
                <a:latin typeface="Arial" pitchFamily="34" charset="0"/>
                <a:ea typeface="ＭＳ Ｐゴシック" charset="-128"/>
                <a:cs typeface="+mn-cs"/>
              </a:defRPr>
            </a:lvl9pPr>
          </a:lstStyle>
          <a:p>
            <a:pPr>
              <a:defRPr/>
            </a:pPr>
            <a:r>
              <a:rPr lang="de-DE" sz="650" dirty="0">
                <a:latin typeface="+mj-lt"/>
                <a:ea typeface="+mn-ea"/>
              </a:rPr>
              <a:t>Windpark Hünxe</a:t>
            </a:r>
          </a:p>
        </p:txBody>
      </p:sp>
      <p:pic>
        <p:nvPicPr>
          <p:cNvPr id="17" name="Grafik 16">
            <a:extLst>
              <a:ext uri="{FF2B5EF4-FFF2-40B4-BE49-F238E27FC236}">
                <a16:creationId xmlns:a16="http://schemas.microsoft.com/office/drawing/2014/main" id="{0CFDA8F2-DB30-61DD-023A-5405C2154F51}"/>
              </a:ext>
            </a:extLst>
          </p:cNvPr>
          <p:cNvPicPr>
            <a:picLocks noChangeAspect="1"/>
          </p:cNvPicPr>
          <p:nvPr/>
        </p:nvPicPr>
        <p:blipFill>
          <a:blip r:embed="rId5"/>
          <a:stretch>
            <a:fillRect/>
          </a:stretch>
        </p:blipFill>
        <p:spPr>
          <a:xfrm>
            <a:off x="7639968" y="1574268"/>
            <a:ext cx="105914" cy="133544"/>
          </a:xfrm>
          <a:prstGeom prst="rect">
            <a:avLst/>
          </a:prstGeom>
        </p:spPr>
      </p:pic>
      <p:cxnSp>
        <p:nvCxnSpPr>
          <p:cNvPr id="21" name="Gerade Verbindung mit Pfeil 20">
            <a:extLst>
              <a:ext uri="{FF2B5EF4-FFF2-40B4-BE49-F238E27FC236}">
                <a16:creationId xmlns:a16="http://schemas.microsoft.com/office/drawing/2014/main" id="{2306E570-812F-3093-BA4E-E24DE58842D3}"/>
              </a:ext>
            </a:extLst>
          </p:cNvPr>
          <p:cNvCxnSpPr>
            <a:cxnSpLocks/>
          </p:cNvCxnSpPr>
          <p:nvPr/>
        </p:nvCxnSpPr>
        <p:spPr>
          <a:xfrm flipV="1">
            <a:off x="8036648" y="1406295"/>
            <a:ext cx="386279" cy="298513"/>
          </a:xfrm>
          <a:prstGeom prst="straightConnector1">
            <a:avLst/>
          </a:prstGeom>
          <a:ln w="952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a16="http://schemas.microsoft.com/office/drawing/2014/main" id="{92BE9E26-E882-05CF-16FF-528DEE9416A4}"/>
              </a:ext>
            </a:extLst>
          </p:cNvPr>
          <p:cNvSpPr/>
          <p:nvPr/>
        </p:nvSpPr>
        <p:spPr>
          <a:xfrm>
            <a:off x="7593629" y="1553409"/>
            <a:ext cx="180000" cy="180000"/>
          </a:xfrm>
          <a:prstGeom prst="ellipse">
            <a:avLst/>
          </a:prstGeom>
          <a:solidFill>
            <a:srgbClr val="0A3264"/>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96C8F0"/>
              </a:solidFill>
            </a:endParaRPr>
          </a:p>
        </p:txBody>
      </p:sp>
      <p:pic>
        <p:nvPicPr>
          <p:cNvPr id="87" name="Grafik 86">
            <a:extLst>
              <a:ext uri="{FF2B5EF4-FFF2-40B4-BE49-F238E27FC236}">
                <a16:creationId xmlns:a16="http://schemas.microsoft.com/office/drawing/2014/main" id="{7800F0D8-F911-54B6-74A6-9D5926492DEA}"/>
              </a:ext>
            </a:extLst>
          </p:cNvPr>
          <p:cNvPicPr>
            <a:picLocks noChangeAspect="1"/>
          </p:cNvPicPr>
          <p:nvPr/>
        </p:nvPicPr>
        <p:blipFill>
          <a:blip r:embed="rId5"/>
          <a:stretch>
            <a:fillRect/>
          </a:stretch>
        </p:blipFill>
        <p:spPr>
          <a:xfrm>
            <a:off x="7630671" y="1576637"/>
            <a:ext cx="105914" cy="133544"/>
          </a:xfrm>
          <a:prstGeom prst="rect">
            <a:avLst/>
          </a:prstGeom>
        </p:spPr>
      </p:pic>
      <p:sp>
        <p:nvSpPr>
          <p:cNvPr id="93" name="Textfeld 241">
            <a:extLst>
              <a:ext uri="{FF2B5EF4-FFF2-40B4-BE49-F238E27FC236}">
                <a16:creationId xmlns:a16="http://schemas.microsoft.com/office/drawing/2014/main" id="{4701AFE2-9623-B68E-3D57-123561392093}"/>
              </a:ext>
            </a:extLst>
          </p:cNvPr>
          <p:cNvSpPr txBox="1"/>
          <p:nvPr/>
        </p:nvSpPr>
        <p:spPr>
          <a:xfrm>
            <a:off x="3785636" y="243426"/>
            <a:ext cx="795418" cy="272758"/>
          </a:xfrm>
          <a:prstGeom prst="rect">
            <a:avLst/>
          </a:prstGeom>
          <a:solidFill>
            <a:schemeClr val="bg2"/>
          </a:solidFill>
          <a:ln w="9525">
            <a:solidFill>
              <a:schemeClr val="tx1"/>
            </a:solidFill>
          </a:ln>
          <a:effectLst>
            <a:softEdge rad="0"/>
          </a:effectLst>
        </p:spPr>
        <p:txBody>
          <a:bodyPr wrap="square" lIns="72000" tIns="36000" rIns="72000" bIns="36000">
            <a:spAutoFit/>
          </a:bodyPr>
          <a:lstStyle>
            <a:defPPr>
              <a:defRPr lang="de-DE"/>
            </a:defPPr>
            <a:lvl1pPr algn="l" rtl="0" fontAlgn="base">
              <a:spcBef>
                <a:spcPct val="0"/>
              </a:spcBef>
              <a:spcAft>
                <a:spcPct val="0"/>
              </a:spcAft>
              <a:defRPr sz="2400" kern="1200">
                <a:solidFill>
                  <a:schemeClr val="tx1"/>
                </a:solidFill>
                <a:latin typeface="Arial" pitchFamily="34" charset="0"/>
                <a:ea typeface="ＭＳ Ｐゴシック" charset="-128"/>
                <a:cs typeface="+mn-cs"/>
              </a:defRPr>
            </a:lvl1pPr>
            <a:lvl2pPr marL="457200" algn="l" rtl="0" fontAlgn="base">
              <a:spcBef>
                <a:spcPct val="0"/>
              </a:spcBef>
              <a:spcAft>
                <a:spcPct val="0"/>
              </a:spcAft>
              <a:defRPr sz="2400" kern="1200">
                <a:solidFill>
                  <a:schemeClr val="tx1"/>
                </a:solidFill>
                <a:latin typeface="Arial" pitchFamily="34" charset="0"/>
                <a:ea typeface="ＭＳ Ｐゴシック" charset="-128"/>
                <a:cs typeface="+mn-cs"/>
              </a:defRPr>
            </a:lvl2pPr>
            <a:lvl3pPr marL="914400" algn="l" rtl="0" fontAlgn="base">
              <a:spcBef>
                <a:spcPct val="0"/>
              </a:spcBef>
              <a:spcAft>
                <a:spcPct val="0"/>
              </a:spcAft>
              <a:defRPr sz="2400" kern="1200">
                <a:solidFill>
                  <a:schemeClr val="tx1"/>
                </a:solidFill>
                <a:latin typeface="Arial" pitchFamily="34" charset="0"/>
                <a:ea typeface="ＭＳ Ｐゴシック" charset="-128"/>
                <a:cs typeface="+mn-cs"/>
              </a:defRPr>
            </a:lvl3pPr>
            <a:lvl4pPr marL="1371600" algn="l" rtl="0" fontAlgn="base">
              <a:spcBef>
                <a:spcPct val="0"/>
              </a:spcBef>
              <a:spcAft>
                <a:spcPct val="0"/>
              </a:spcAft>
              <a:defRPr sz="2400" kern="1200">
                <a:solidFill>
                  <a:schemeClr val="tx1"/>
                </a:solidFill>
                <a:latin typeface="Arial" pitchFamily="34" charset="0"/>
                <a:ea typeface="ＭＳ Ｐゴシック" charset="-128"/>
                <a:cs typeface="+mn-cs"/>
              </a:defRPr>
            </a:lvl4pPr>
            <a:lvl5pPr marL="1828800" algn="l" rtl="0" fontAlgn="base">
              <a:spcBef>
                <a:spcPct val="0"/>
              </a:spcBef>
              <a:spcAft>
                <a:spcPct val="0"/>
              </a:spcAft>
              <a:defRPr sz="2400" kern="1200">
                <a:solidFill>
                  <a:schemeClr val="tx1"/>
                </a:solidFill>
                <a:latin typeface="Arial" pitchFamily="34" charset="0"/>
                <a:ea typeface="ＭＳ Ｐゴシック" charset="-128"/>
                <a:cs typeface="+mn-cs"/>
              </a:defRPr>
            </a:lvl5pPr>
            <a:lvl6pPr marL="2286000" algn="l" defTabSz="914400" rtl="0" eaLnBrk="1" latinLnBrk="0" hangingPunct="1">
              <a:defRPr sz="2400" kern="1200">
                <a:solidFill>
                  <a:schemeClr val="tx1"/>
                </a:solidFill>
                <a:latin typeface="Arial" pitchFamily="34" charset="0"/>
                <a:ea typeface="ＭＳ Ｐゴシック" charset="-128"/>
                <a:cs typeface="+mn-cs"/>
              </a:defRPr>
            </a:lvl6pPr>
            <a:lvl7pPr marL="2743200" algn="l" defTabSz="914400" rtl="0" eaLnBrk="1" latinLnBrk="0" hangingPunct="1">
              <a:defRPr sz="2400" kern="1200">
                <a:solidFill>
                  <a:schemeClr val="tx1"/>
                </a:solidFill>
                <a:latin typeface="Arial" pitchFamily="34" charset="0"/>
                <a:ea typeface="ＭＳ Ｐゴシック" charset="-128"/>
                <a:cs typeface="+mn-cs"/>
              </a:defRPr>
            </a:lvl7pPr>
            <a:lvl8pPr marL="3200400" algn="l" defTabSz="914400" rtl="0" eaLnBrk="1" latinLnBrk="0" hangingPunct="1">
              <a:defRPr sz="2400" kern="1200">
                <a:solidFill>
                  <a:schemeClr val="tx1"/>
                </a:solidFill>
                <a:latin typeface="Arial" pitchFamily="34" charset="0"/>
                <a:ea typeface="ＭＳ Ｐゴシック" charset="-128"/>
                <a:cs typeface="+mn-cs"/>
              </a:defRPr>
            </a:lvl8pPr>
            <a:lvl9pPr marL="3657600" algn="l" defTabSz="914400" rtl="0" eaLnBrk="1" latinLnBrk="0" hangingPunct="1">
              <a:defRPr sz="2400" kern="1200">
                <a:solidFill>
                  <a:schemeClr val="tx1"/>
                </a:solidFill>
                <a:latin typeface="Arial" pitchFamily="34" charset="0"/>
                <a:ea typeface="ＭＳ Ｐゴシック" charset="-128"/>
                <a:cs typeface="+mn-cs"/>
              </a:defRPr>
            </a:lvl9pPr>
          </a:lstStyle>
          <a:p>
            <a:pPr>
              <a:defRPr/>
            </a:pPr>
            <a:r>
              <a:rPr lang="de-DE" sz="650" dirty="0">
                <a:latin typeface="+mj-lt"/>
                <a:ea typeface="+mn-ea"/>
              </a:rPr>
              <a:t>Solarpark Xanten</a:t>
            </a:r>
          </a:p>
          <a:p>
            <a:pPr>
              <a:defRPr/>
            </a:pPr>
            <a:r>
              <a:rPr lang="de-DE" sz="650" dirty="0">
                <a:latin typeface="+mj-lt"/>
                <a:ea typeface="+mn-ea"/>
              </a:rPr>
              <a:t>ca. 35 km</a:t>
            </a:r>
          </a:p>
        </p:txBody>
      </p:sp>
      <p:cxnSp>
        <p:nvCxnSpPr>
          <p:cNvPr id="94" name="Gerade Verbindung mit Pfeil 93">
            <a:extLst>
              <a:ext uri="{FF2B5EF4-FFF2-40B4-BE49-F238E27FC236}">
                <a16:creationId xmlns:a16="http://schemas.microsoft.com/office/drawing/2014/main" id="{38359D75-E2CA-7518-F6D5-D52F6E314363}"/>
              </a:ext>
            </a:extLst>
          </p:cNvPr>
          <p:cNvCxnSpPr>
            <a:cxnSpLocks/>
          </p:cNvCxnSpPr>
          <p:nvPr/>
        </p:nvCxnSpPr>
        <p:spPr>
          <a:xfrm flipH="1" flipV="1">
            <a:off x="4044168" y="66123"/>
            <a:ext cx="4262" cy="202243"/>
          </a:xfrm>
          <a:prstGeom prst="straightConnector1">
            <a:avLst/>
          </a:prstGeom>
          <a:ln w="952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99" name="Textfeld 241">
            <a:extLst>
              <a:ext uri="{FF2B5EF4-FFF2-40B4-BE49-F238E27FC236}">
                <a16:creationId xmlns:a16="http://schemas.microsoft.com/office/drawing/2014/main" id="{998542F1-84B9-4D20-B752-FE07622C7494}"/>
              </a:ext>
            </a:extLst>
          </p:cNvPr>
          <p:cNvSpPr txBox="1"/>
          <p:nvPr/>
        </p:nvSpPr>
        <p:spPr>
          <a:xfrm>
            <a:off x="5639124" y="3757752"/>
            <a:ext cx="510683" cy="272758"/>
          </a:xfrm>
          <a:prstGeom prst="rect">
            <a:avLst/>
          </a:prstGeom>
          <a:solidFill>
            <a:schemeClr val="bg2"/>
          </a:solidFill>
          <a:ln w="9525">
            <a:solidFill>
              <a:schemeClr val="tx1"/>
            </a:solidFill>
          </a:ln>
          <a:effectLst>
            <a:softEdge rad="0"/>
          </a:effectLst>
        </p:spPr>
        <p:txBody>
          <a:bodyPr wrap="square" lIns="72000" tIns="36000" rIns="72000" bIns="36000">
            <a:spAutoFit/>
          </a:bodyPr>
          <a:lstStyle>
            <a:defPPr>
              <a:defRPr lang="de-DE"/>
            </a:defPPr>
            <a:lvl1pPr algn="l" rtl="0" fontAlgn="base">
              <a:spcBef>
                <a:spcPct val="0"/>
              </a:spcBef>
              <a:spcAft>
                <a:spcPct val="0"/>
              </a:spcAft>
              <a:defRPr sz="2400" kern="1200">
                <a:solidFill>
                  <a:schemeClr val="tx1"/>
                </a:solidFill>
                <a:latin typeface="Arial" pitchFamily="34" charset="0"/>
                <a:ea typeface="ＭＳ Ｐゴシック" charset="-128"/>
                <a:cs typeface="+mn-cs"/>
              </a:defRPr>
            </a:lvl1pPr>
            <a:lvl2pPr marL="457200" algn="l" rtl="0" fontAlgn="base">
              <a:spcBef>
                <a:spcPct val="0"/>
              </a:spcBef>
              <a:spcAft>
                <a:spcPct val="0"/>
              </a:spcAft>
              <a:defRPr sz="2400" kern="1200">
                <a:solidFill>
                  <a:schemeClr val="tx1"/>
                </a:solidFill>
                <a:latin typeface="Arial" pitchFamily="34" charset="0"/>
                <a:ea typeface="ＭＳ Ｐゴシック" charset="-128"/>
                <a:cs typeface="+mn-cs"/>
              </a:defRPr>
            </a:lvl2pPr>
            <a:lvl3pPr marL="914400" algn="l" rtl="0" fontAlgn="base">
              <a:spcBef>
                <a:spcPct val="0"/>
              </a:spcBef>
              <a:spcAft>
                <a:spcPct val="0"/>
              </a:spcAft>
              <a:defRPr sz="2400" kern="1200">
                <a:solidFill>
                  <a:schemeClr val="tx1"/>
                </a:solidFill>
                <a:latin typeface="Arial" pitchFamily="34" charset="0"/>
                <a:ea typeface="ＭＳ Ｐゴシック" charset="-128"/>
                <a:cs typeface="+mn-cs"/>
              </a:defRPr>
            </a:lvl3pPr>
            <a:lvl4pPr marL="1371600" algn="l" rtl="0" fontAlgn="base">
              <a:spcBef>
                <a:spcPct val="0"/>
              </a:spcBef>
              <a:spcAft>
                <a:spcPct val="0"/>
              </a:spcAft>
              <a:defRPr sz="2400" kern="1200">
                <a:solidFill>
                  <a:schemeClr val="tx1"/>
                </a:solidFill>
                <a:latin typeface="Arial" pitchFamily="34" charset="0"/>
                <a:ea typeface="ＭＳ Ｐゴシック" charset="-128"/>
                <a:cs typeface="+mn-cs"/>
              </a:defRPr>
            </a:lvl4pPr>
            <a:lvl5pPr marL="1828800" algn="l" rtl="0" fontAlgn="base">
              <a:spcBef>
                <a:spcPct val="0"/>
              </a:spcBef>
              <a:spcAft>
                <a:spcPct val="0"/>
              </a:spcAft>
              <a:defRPr sz="2400" kern="1200">
                <a:solidFill>
                  <a:schemeClr val="tx1"/>
                </a:solidFill>
                <a:latin typeface="Arial" pitchFamily="34" charset="0"/>
                <a:ea typeface="ＭＳ Ｐゴシック" charset="-128"/>
                <a:cs typeface="+mn-cs"/>
              </a:defRPr>
            </a:lvl5pPr>
            <a:lvl6pPr marL="2286000" algn="l" defTabSz="914400" rtl="0" eaLnBrk="1" latinLnBrk="0" hangingPunct="1">
              <a:defRPr sz="2400" kern="1200">
                <a:solidFill>
                  <a:schemeClr val="tx1"/>
                </a:solidFill>
                <a:latin typeface="Arial" pitchFamily="34" charset="0"/>
                <a:ea typeface="ＭＳ Ｐゴシック" charset="-128"/>
                <a:cs typeface="+mn-cs"/>
              </a:defRPr>
            </a:lvl6pPr>
            <a:lvl7pPr marL="2743200" algn="l" defTabSz="914400" rtl="0" eaLnBrk="1" latinLnBrk="0" hangingPunct="1">
              <a:defRPr sz="2400" kern="1200">
                <a:solidFill>
                  <a:schemeClr val="tx1"/>
                </a:solidFill>
                <a:latin typeface="Arial" pitchFamily="34" charset="0"/>
                <a:ea typeface="ＭＳ Ｐゴシック" charset="-128"/>
                <a:cs typeface="+mn-cs"/>
              </a:defRPr>
            </a:lvl7pPr>
            <a:lvl8pPr marL="3200400" algn="l" defTabSz="914400" rtl="0" eaLnBrk="1" latinLnBrk="0" hangingPunct="1">
              <a:defRPr sz="2400" kern="1200">
                <a:solidFill>
                  <a:schemeClr val="tx1"/>
                </a:solidFill>
                <a:latin typeface="Arial" pitchFamily="34" charset="0"/>
                <a:ea typeface="ＭＳ Ｐゴシック" charset="-128"/>
                <a:cs typeface="+mn-cs"/>
              </a:defRPr>
            </a:lvl8pPr>
            <a:lvl9pPr marL="3657600" algn="l" defTabSz="914400" rtl="0" eaLnBrk="1" latinLnBrk="0" hangingPunct="1">
              <a:defRPr sz="2400" kern="1200">
                <a:solidFill>
                  <a:schemeClr val="tx1"/>
                </a:solidFill>
                <a:latin typeface="Arial" pitchFamily="34" charset="0"/>
                <a:ea typeface="ＭＳ Ｐゴシック" charset="-128"/>
                <a:cs typeface="+mn-cs"/>
              </a:defRPr>
            </a:lvl9pPr>
          </a:lstStyle>
          <a:p>
            <a:pPr>
              <a:defRPr/>
            </a:pPr>
            <a:r>
              <a:rPr lang="de-DE" sz="650" dirty="0">
                <a:latin typeface="+mj-lt"/>
                <a:ea typeface="+mn-ea"/>
              </a:rPr>
              <a:t>Solarpark </a:t>
            </a:r>
            <a:r>
              <a:rPr lang="de-DE" sz="650" dirty="0" err="1">
                <a:latin typeface="+mj-lt"/>
                <a:ea typeface="+mn-ea"/>
              </a:rPr>
              <a:t>Vinn</a:t>
            </a:r>
            <a:endParaRPr lang="de-DE" sz="650" dirty="0">
              <a:latin typeface="+mj-lt"/>
              <a:ea typeface="+mn-ea"/>
            </a:endParaRPr>
          </a:p>
        </p:txBody>
      </p:sp>
      <p:grpSp>
        <p:nvGrpSpPr>
          <p:cNvPr id="2" name="Gruppieren 1">
            <a:extLst>
              <a:ext uri="{FF2B5EF4-FFF2-40B4-BE49-F238E27FC236}">
                <a16:creationId xmlns:a16="http://schemas.microsoft.com/office/drawing/2014/main" id="{5C8597CD-DBD4-4BBF-82B8-6DCE095EF181}"/>
              </a:ext>
            </a:extLst>
          </p:cNvPr>
          <p:cNvGrpSpPr/>
          <p:nvPr/>
        </p:nvGrpSpPr>
        <p:grpSpPr>
          <a:xfrm>
            <a:off x="5554189" y="3667032"/>
            <a:ext cx="180000" cy="180000"/>
            <a:chOff x="5530327" y="3667752"/>
            <a:chExt cx="180000" cy="180000"/>
          </a:xfrm>
        </p:grpSpPr>
        <p:sp>
          <p:nvSpPr>
            <p:cNvPr id="209" name="Oval 168">
              <a:extLst>
                <a:ext uri="{FF2B5EF4-FFF2-40B4-BE49-F238E27FC236}">
                  <a16:creationId xmlns:a16="http://schemas.microsoft.com/office/drawing/2014/main" id="{94AB245A-9BFE-4D76-9C64-A71684F1CDDE}"/>
                </a:ext>
              </a:extLst>
            </p:cNvPr>
            <p:cNvSpPr/>
            <p:nvPr/>
          </p:nvSpPr>
          <p:spPr>
            <a:xfrm>
              <a:off x="5530327" y="3667752"/>
              <a:ext cx="180000" cy="180000"/>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96C8F0"/>
                </a:solidFill>
              </a:endParaRPr>
            </a:p>
          </p:txBody>
        </p:sp>
        <p:pic>
          <p:nvPicPr>
            <p:cNvPr id="210" name="Grafik 209">
              <a:extLst>
                <a:ext uri="{FF2B5EF4-FFF2-40B4-BE49-F238E27FC236}">
                  <a16:creationId xmlns:a16="http://schemas.microsoft.com/office/drawing/2014/main" id="{16DA1CEA-FA72-4ECC-A5C4-5661CDE6FC80}"/>
                </a:ext>
              </a:extLst>
            </p:cNvPr>
            <p:cNvPicPr>
              <a:picLocks noChangeAspect="1"/>
            </p:cNvPicPr>
            <p:nvPr/>
          </p:nvPicPr>
          <p:blipFill>
            <a:blip r:embed="rId4"/>
            <a:stretch>
              <a:fillRect/>
            </a:stretch>
          </p:blipFill>
          <p:spPr>
            <a:xfrm>
              <a:off x="5558877" y="3694743"/>
              <a:ext cx="126018" cy="126018"/>
            </a:xfrm>
            <a:prstGeom prst="rect">
              <a:avLst/>
            </a:prstGeom>
          </p:spPr>
        </p:pic>
      </p:grpSp>
      <p:sp>
        <p:nvSpPr>
          <p:cNvPr id="237" name="Textfeld 241">
            <a:extLst>
              <a:ext uri="{FF2B5EF4-FFF2-40B4-BE49-F238E27FC236}">
                <a16:creationId xmlns:a16="http://schemas.microsoft.com/office/drawing/2014/main" id="{D593C155-1780-415A-B4A0-816EF57BAC40}"/>
              </a:ext>
            </a:extLst>
          </p:cNvPr>
          <p:cNvSpPr txBox="1"/>
          <p:nvPr/>
        </p:nvSpPr>
        <p:spPr>
          <a:xfrm>
            <a:off x="5338384" y="216161"/>
            <a:ext cx="927798" cy="272758"/>
          </a:xfrm>
          <a:prstGeom prst="rect">
            <a:avLst/>
          </a:prstGeom>
          <a:solidFill>
            <a:schemeClr val="bg2"/>
          </a:solidFill>
          <a:ln w="9525">
            <a:solidFill>
              <a:schemeClr val="tx1"/>
            </a:solidFill>
          </a:ln>
          <a:effectLst>
            <a:softEdge rad="0"/>
          </a:effectLst>
        </p:spPr>
        <p:txBody>
          <a:bodyPr wrap="square" lIns="72000" tIns="36000" rIns="72000" bIns="36000">
            <a:spAutoFit/>
          </a:bodyPr>
          <a:lstStyle>
            <a:defPPr>
              <a:defRPr lang="de-DE"/>
            </a:defPPr>
            <a:lvl1pPr algn="l" rtl="0" fontAlgn="base">
              <a:spcBef>
                <a:spcPct val="0"/>
              </a:spcBef>
              <a:spcAft>
                <a:spcPct val="0"/>
              </a:spcAft>
              <a:defRPr sz="2400" kern="1200">
                <a:solidFill>
                  <a:schemeClr val="tx1"/>
                </a:solidFill>
                <a:latin typeface="Arial" pitchFamily="34" charset="0"/>
                <a:ea typeface="ＭＳ Ｐゴシック" charset="-128"/>
                <a:cs typeface="+mn-cs"/>
              </a:defRPr>
            </a:lvl1pPr>
            <a:lvl2pPr marL="457200" algn="l" rtl="0" fontAlgn="base">
              <a:spcBef>
                <a:spcPct val="0"/>
              </a:spcBef>
              <a:spcAft>
                <a:spcPct val="0"/>
              </a:spcAft>
              <a:defRPr sz="2400" kern="1200">
                <a:solidFill>
                  <a:schemeClr val="tx1"/>
                </a:solidFill>
                <a:latin typeface="Arial" pitchFamily="34" charset="0"/>
                <a:ea typeface="ＭＳ Ｐゴシック" charset="-128"/>
                <a:cs typeface="+mn-cs"/>
              </a:defRPr>
            </a:lvl2pPr>
            <a:lvl3pPr marL="914400" algn="l" rtl="0" fontAlgn="base">
              <a:spcBef>
                <a:spcPct val="0"/>
              </a:spcBef>
              <a:spcAft>
                <a:spcPct val="0"/>
              </a:spcAft>
              <a:defRPr sz="2400" kern="1200">
                <a:solidFill>
                  <a:schemeClr val="tx1"/>
                </a:solidFill>
                <a:latin typeface="Arial" pitchFamily="34" charset="0"/>
                <a:ea typeface="ＭＳ Ｐゴシック" charset="-128"/>
                <a:cs typeface="+mn-cs"/>
              </a:defRPr>
            </a:lvl3pPr>
            <a:lvl4pPr marL="1371600" algn="l" rtl="0" fontAlgn="base">
              <a:spcBef>
                <a:spcPct val="0"/>
              </a:spcBef>
              <a:spcAft>
                <a:spcPct val="0"/>
              </a:spcAft>
              <a:defRPr sz="2400" kern="1200">
                <a:solidFill>
                  <a:schemeClr val="tx1"/>
                </a:solidFill>
                <a:latin typeface="Arial" pitchFamily="34" charset="0"/>
                <a:ea typeface="ＭＳ Ｐゴシック" charset="-128"/>
                <a:cs typeface="+mn-cs"/>
              </a:defRPr>
            </a:lvl4pPr>
            <a:lvl5pPr marL="1828800" algn="l" rtl="0" fontAlgn="base">
              <a:spcBef>
                <a:spcPct val="0"/>
              </a:spcBef>
              <a:spcAft>
                <a:spcPct val="0"/>
              </a:spcAft>
              <a:defRPr sz="2400" kern="1200">
                <a:solidFill>
                  <a:schemeClr val="tx1"/>
                </a:solidFill>
                <a:latin typeface="Arial" pitchFamily="34" charset="0"/>
                <a:ea typeface="ＭＳ Ｐゴシック" charset="-128"/>
                <a:cs typeface="+mn-cs"/>
              </a:defRPr>
            </a:lvl5pPr>
            <a:lvl6pPr marL="2286000" algn="l" defTabSz="914400" rtl="0" eaLnBrk="1" latinLnBrk="0" hangingPunct="1">
              <a:defRPr sz="2400" kern="1200">
                <a:solidFill>
                  <a:schemeClr val="tx1"/>
                </a:solidFill>
                <a:latin typeface="Arial" pitchFamily="34" charset="0"/>
                <a:ea typeface="ＭＳ Ｐゴシック" charset="-128"/>
                <a:cs typeface="+mn-cs"/>
              </a:defRPr>
            </a:lvl6pPr>
            <a:lvl7pPr marL="2743200" algn="l" defTabSz="914400" rtl="0" eaLnBrk="1" latinLnBrk="0" hangingPunct="1">
              <a:defRPr sz="2400" kern="1200">
                <a:solidFill>
                  <a:schemeClr val="tx1"/>
                </a:solidFill>
                <a:latin typeface="Arial" pitchFamily="34" charset="0"/>
                <a:ea typeface="ＭＳ Ｐゴシック" charset="-128"/>
                <a:cs typeface="+mn-cs"/>
              </a:defRPr>
            </a:lvl7pPr>
            <a:lvl8pPr marL="3200400" algn="l" defTabSz="914400" rtl="0" eaLnBrk="1" latinLnBrk="0" hangingPunct="1">
              <a:defRPr sz="2400" kern="1200">
                <a:solidFill>
                  <a:schemeClr val="tx1"/>
                </a:solidFill>
                <a:latin typeface="Arial" pitchFamily="34" charset="0"/>
                <a:ea typeface="ＭＳ Ｐゴシック" charset="-128"/>
                <a:cs typeface="+mn-cs"/>
              </a:defRPr>
            </a:lvl8pPr>
            <a:lvl9pPr marL="3657600" algn="l" defTabSz="914400" rtl="0" eaLnBrk="1" latinLnBrk="0" hangingPunct="1">
              <a:defRPr sz="2400" kern="1200">
                <a:solidFill>
                  <a:schemeClr val="tx1"/>
                </a:solidFill>
                <a:latin typeface="Arial" pitchFamily="34" charset="0"/>
                <a:ea typeface="ＭＳ Ｐゴシック" charset="-128"/>
                <a:cs typeface="+mn-cs"/>
              </a:defRPr>
            </a:lvl9pPr>
          </a:lstStyle>
          <a:p>
            <a:pPr>
              <a:defRPr/>
            </a:pPr>
            <a:r>
              <a:rPr lang="de-DE" sz="650" dirty="0">
                <a:latin typeface="+mj-lt"/>
                <a:ea typeface="+mn-ea"/>
              </a:rPr>
              <a:t>Windpark Rheinberg</a:t>
            </a:r>
          </a:p>
          <a:p>
            <a:pPr>
              <a:defRPr/>
            </a:pPr>
            <a:r>
              <a:rPr lang="de-DE" sz="650" dirty="0">
                <a:latin typeface="+mj-lt"/>
                <a:ea typeface="+mn-ea"/>
              </a:rPr>
              <a:t>ca.12 km</a:t>
            </a:r>
          </a:p>
        </p:txBody>
      </p:sp>
      <p:grpSp>
        <p:nvGrpSpPr>
          <p:cNvPr id="238" name="Gruppieren 237">
            <a:extLst>
              <a:ext uri="{FF2B5EF4-FFF2-40B4-BE49-F238E27FC236}">
                <a16:creationId xmlns:a16="http://schemas.microsoft.com/office/drawing/2014/main" id="{1FAB8362-CF70-454A-A399-66EEFB620642}"/>
              </a:ext>
            </a:extLst>
          </p:cNvPr>
          <p:cNvGrpSpPr/>
          <p:nvPr/>
        </p:nvGrpSpPr>
        <p:grpSpPr>
          <a:xfrm>
            <a:off x="5427529" y="51469"/>
            <a:ext cx="180000" cy="180000"/>
            <a:chOff x="479677" y="2914001"/>
            <a:chExt cx="180000" cy="180000"/>
          </a:xfrm>
        </p:grpSpPr>
        <p:sp>
          <p:nvSpPr>
            <p:cNvPr id="239" name="Oval 171">
              <a:extLst>
                <a:ext uri="{FF2B5EF4-FFF2-40B4-BE49-F238E27FC236}">
                  <a16:creationId xmlns:a16="http://schemas.microsoft.com/office/drawing/2014/main" id="{E3618FB9-49A3-4AFE-A80E-F0E85A2F2345}"/>
                </a:ext>
              </a:extLst>
            </p:cNvPr>
            <p:cNvSpPr/>
            <p:nvPr/>
          </p:nvSpPr>
          <p:spPr>
            <a:xfrm>
              <a:off x="479677" y="2914001"/>
              <a:ext cx="180000" cy="180000"/>
            </a:xfrm>
            <a:prstGeom prst="ellipse">
              <a:avLst/>
            </a:prstGeom>
            <a:solidFill>
              <a:srgbClr val="0A3264"/>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96C8F0"/>
                </a:solidFill>
              </a:endParaRPr>
            </a:p>
          </p:txBody>
        </p:sp>
        <p:pic>
          <p:nvPicPr>
            <p:cNvPr id="240" name="Grafik 239">
              <a:extLst>
                <a:ext uri="{FF2B5EF4-FFF2-40B4-BE49-F238E27FC236}">
                  <a16:creationId xmlns:a16="http://schemas.microsoft.com/office/drawing/2014/main" id="{C73479B9-B084-4EDC-ACE7-402BD34D6620}"/>
                </a:ext>
              </a:extLst>
            </p:cNvPr>
            <p:cNvPicPr>
              <a:picLocks noChangeAspect="1"/>
            </p:cNvPicPr>
            <p:nvPr/>
          </p:nvPicPr>
          <p:blipFill>
            <a:blip r:embed="rId5"/>
            <a:stretch>
              <a:fillRect/>
            </a:stretch>
          </p:blipFill>
          <p:spPr>
            <a:xfrm>
              <a:off x="516720" y="2937229"/>
              <a:ext cx="105913" cy="133544"/>
            </a:xfrm>
            <a:prstGeom prst="rect">
              <a:avLst/>
            </a:prstGeom>
          </p:spPr>
        </p:pic>
      </p:grpSp>
      <p:sp>
        <p:nvSpPr>
          <p:cNvPr id="241" name="Oval 210">
            <a:extLst>
              <a:ext uri="{FF2B5EF4-FFF2-40B4-BE49-F238E27FC236}">
                <a16:creationId xmlns:a16="http://schemas.microsoft.com/office/drawing/2014/main" id="{777EE051-6944-494A-A238-CAC45D882BF1}"/>
              </a:ext>
            </a:extLst>
          </p:cNvPr>
          <p:cNvSpPr/>
          <p:nvPr/>
        </p:nvSpPr>
        <p:spPr>
          <a:xfrm>
            <a:off x="6293857" y="256933"/>
            <a:ext cx="180000" cy="180000"/>
          </a:xfrm>
          <a:prstGeom prst="ellipse">
            <a:avLst/>
          </a:prstGeom>
          <a:solidFill>
            <a:srgbClr val="96BE3C"/>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96C8F0"/>
              </a:solidFill>
            </a:endParaRPr>
          </a:p>
        </p:txBody>
      </p:sp>
      <p:pic>
        <p:nvPicPr>
          <p:cNvPr id="242" name="Grafik 241">
            <a:extLst>
              <a:ext uri="{FF2B5EF4-FFF2-40B4-BE49-F238E27FC236}">
                <a16:creationId xmlns:a16="http://schemas.microsoft.com/office/drawing/2014/main" id="{39E929CE-5B69-4F1F-B73E-579417FDDBB8}"/>
              </a:ext>
            </a:extLst>
          </p:cNvPr>
          <p:cNvPicPr>
            <a:picLocks noChangeAspect="1"/>
          </p:cNvPicPr>
          <p:nvPr/>
        </p:nvPicPr>
        <p:blipFill>
          <a:blip r:embed="rId7"/>
          <a:stretch>
            <a:fillRect/>
          </a:stretch>
        </p:blipFill>
        <p:spPr>
          <a:xfrm>
            <a:off x="6337973" y="275646"/>
            <a:ext cx="92748" cy="136681"/>
          </a:xfrm>
          <a:prstGeom prst="rect">
            <a:avLst/>
          </a:prstGeom>
        </p:spPr>
      </p:pic>
      <p:cxnSp>
        <p:nvCxnSpPr>
          <p:cNvPr id="243" name="Gerade Verbindung mit Pfeil 242">
            <a:extLst>
              <a:ext uri="{FF2B5EF4-FFF2-40B4-BE49-F238E27FC236}">
                <a16:creationId xmlns:a16="http://schemas.microsoft.com/office/drawing/2014/main" id="{BC079B94-571E-4B69-9E8A-114166814D37}"/>
              </a:ext>
            </a:extLst>
          </p:cNvPr>
          <p:cNvCxnSpPr>
            <a:cxnSpLocks/>
          </p:cNvCxnSpPr>
          <p:nvPr/>
        </p:nvCxnSpPr>
        <p:spPr>
          <a:xfrm flipV="1">
            <a:off x="5853639" y="60960"/>
            <a:ext cx="6141" cy="160602"/>
          </a:xfrm>
          <a:prstGeom prst="straightConnector1">
            <a:avLst/>
          </a:prstGeom>
          <a:ln w="952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244" name="Gruppieren 243">
            <a:extLst>
              <a:ext uri="{FF2B5EF4-FFF2-40B4-BE49-F238E27FC236}">
                <a16:creationId xmlns:a16="http://schemas.microsoft.com/office/drawing/2014/main" id="{AE06FC70-E44D-4D4C-B7DB-39831A5B5F07}"/>
              </a:ext>
            </a:extLst>
          </p:cNvPr>
          <p:cNvGrpSpPr/>
          <p:nvPr/>
        </p:nvGrpSpPr>
        <p:grpSpPr>
          <a:xfrm>
            <a:off x="4437736" y="88366"/>
            <a:ext cx="180000" cy="180000"/>
            <a:chOff x="327273" y="2497450"/>
            <a:chExt cx="180000" cy="180000"/>
          </a:xfrm>
        </p:grpSpPr>
        <p:sp>
          <p:nvSpPr>
            <p:cNvPr id="245" name="Oval 168">
              <a:extLst>
                <a:ext uri="{FF2B5EF4-FFF2-40B4-BE49-F238E27FC236}">
                  <a16:creationId xmlns:a16="http://schemas.microsoft.com/office/drawing/2014/main" id="{48D4569F-999F-4D8C-93FE-133278BFC708}"/>
                </a:ext>
              </a:extLst>
            </p:cNvPr>
            <p:cNvSpPr/>
            <p:nvPr/>
          </p:nvSpPr>
          <p:spPr>
            <a:xfrm>
              <a:off x="327273" y="2497450"/>
              <a:ext cx="180000" cy="180000"/>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96C8F0"/>
                </a:solidFill>
              </a:endParaRPr>
            </a:p>
          </p:txBody>
        </p:sp>
        <p:pic>
          <p:nvPicPr>
            <p:cNvPr id="246" name="Grafik 245">
              <a:extLst>
                <a:ext uri="{FF2B5EF4-FFF2-40B4-BE49-F238E27FC236}">
                  <a16:creationId xmlns:a16="http://schemas.microsoft.com/office/drawing/2014/main" id="{37426619-5AB8-40D6-88D1-3D9165B06782}"/>
                </a:ext>
              </a:extLst>
            </p:cNvPr>
            <p:cNvPicPr>
              <a:picLocks noChangeAspect="1"/>
            </p:cNvPicPr>
            <p:nvPr/>
          </p:nvPicPr>
          <p:blipFill>
            <a:blip r:embed="rId4"/>
            <a:stretch>
              <a:fillRect/>
            </a:stretch>
          </p:blipFill>
          <p:spPr>
            <a:xfrm>
              <a:off x="355826" y="2524441"/>
              <a:ext cx="126018" cy="126018"/>
            </a:xfrm>
            <a:prstGeom prst="rect">
              <a:avLst/>
            </a:prstGeom>
          </p:spPr>
        </p:pic>
      </p:grpSp>
      <p:grpSp>
        <p:nvGrpSpPr>
          <p:cNvPr id="247" name="Gruppieren 246">
            <a:extLst>
              <a:ext uri="{FF2B5EF4-FFF2-40B4-BE49-F238E27FC236}">
                <a16:creationId xmlns:a16="http://schemas.microsoft.com/office/drawing/2014/main" id="{86A95CED-B2AE-4D87-99B4-0BF4B38FD732}"/>
              </a:ext>
            </a:extLst>
          </p:cNvPr>
          <p:cNvGrpSpPr/>
          <p:nvPr/>
        </p:nvGrpSpPr>
        <p:grpSpPr>
          <a:xfrm>
            <a:off x="1774648" y="1211508"/>
            <a:ext cx="180000" cy="180000"/>
            <a:chOff x="3661621" y="2516488"/>
            <a:chExt cx="218230" cy="218230"/>
          </a:xfrm>
        </p:grpSpPr>
        <p:sp>
          <p:nvSpPr>
            <p:cNvPr id="248" name="Oval 171">
              <a:extLst>
                <a:ext uri="{FF2B5EF4-FFF2-40B4-BE49-F238E27FC236}">
                  <a16:creationId xmlns:a16="http://schemas.microsoft.com/office/drawing/2014/main" id="{1A0392FB-26C6-4600-B442-A35F998BCB53}"/>
                </a:ext>
              </a:extLst>
            </p:cNvPr>
            <p:cNvSpPr/>
            <p:nvPr/>
          </p:nvSpPr>
          <p:spPr>
            <a:xfrm>
              <a:off x="3661621" y="2516488"/>
              <a:ext cx="218230" cy="218230"/>
            </a:xfrm>
            <a:prstGeom prst="ellipse">
              <a:avLst/>
            </a:prstGeom>
            <a:solidFill>
              <a:srgbClr val="0A3264"/>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96C8F0"/>
                </a:solidFill>
              </a:endParaRPr>
            </a:p>
          </p:txBody>
        </p:sp>
        <p:pic>
          <p:nvPicPr>
            <p:cNvPr id="249" name="Grafik 248">
              <a:extLst>
                <a:ext uri="{FF2B5EF4-FFF2-40B4-BE49-F238E27FC236}">
                  <a16:creationId xmlns:a16="http://schemas.microsoft.com/office/drawing/2014/main" id="{0B421620-1314-4710-9821-64D8C5C4792D}"/>
                </a:ext>
              </a:extLst>
            </p:cNvPr>
            <p:cNvPicPr>
              <a:picLocks noChangeAspect="1"/>
            </p:cNvPicPr>
            <p:nvPr/>
          </p:nvPicPr>
          <p:blipFill>
            <a:blip r:embed="rId5"/>
            <a:stretch>
              <a:fillRect/>
            </a:stretch>
          </p:blipFill>
          <p:spPr>
            <a:xfrm>
              <a:off x="3706532" y="2544649"/>
              <a:ext cx="128408" cy="161907"/>
            </a:xfrm>
            <a:prstGeom prst="rect">
              <a:avLst/>
            </a:prstGeom>
          </p:spPr>
        </p:pic>
      </p:grpSp>
      <p:sp>
        <p:nvSpPr>
          <p:cNvPr id="250" name="Textfeld 241">
            <a:extLst>
              <a:ext uri="{FF2B5EF4-FFF2-40B4-BE49-F238E27FC236}">
                <a16:creationId xmlns:a16="http://schemas.microsoft.com/office/drawing/2014/main" id="{D7FD8110-AFDA-40DC-B7EE-403C82AED8CB}"/>
              </a:ext>
            </a:extLst>
          </p:cNvPr>
          <p:cNvSpPr txBox="1"/>
          <p:nvPr/>
        </p:nvSpPr>
        <p:spPr>
          <a:xfrm>
            <a:off x="1884327" y="1368280"/>
            <a:ext cx="1098980" cy="372785"/>
          </a:xfrm>
          <a:prstGeom prst="rect">
            <a:avLst/>
          </a:prstGeom>
          <a:solidFill>
            <a:schemeClr val="bg2"/>
          </a:solidFill>
          <a:ln w="9525">
            <a:solidFill>
              <a:schemeClr val="tx1"/>
            </a:solidFill>
          </a:ln>
          <a:effectLst>
            <a:softEdge rad="0"/>
          </a:effectLst>
        </p:spPr>
        <p:txBody>
          <a:bodyPr wrap="square" lIns="72000" tIns="36000" rIns="72000" bIns="36000">
            <a:spAutoFit/>
          </a:bodyPr>
          <a:lstStyle>
            <a:defPPr>
              <a:defRPr lang="de-DE"/>
            </a:defPPr>
            <a:lvl1pPr algn="l" rtl="0" fontAlgn="base">
              <a:spcBef>
                <a:spcPct val="0"/>
              </a:spcBef>
              <a:spcAft>
                <a:spcPct val="0"/>
              </a:spcAft>
              <a:defRPr sz="2400" kern="1200">
                <a:solidFill>
                  <a:schemeClr val="tx1"/>
                </a:solidFill>
                <a:latin typeface="Arial" pitchFamily="34" charset="0"/>
                <a:ea typeface="ＭＳ Ｐゴシック" charset="-128"/>
                <a:cs typeface="+mn-cs"/>
              </a:defRPr>
            </a:lvl1pPr>
            <a:lvl2pPr marL="457200" algn="l" rtl="0" fontAlgn="base">
              <a:spcBef>
                <a:spcPct val="0"/>
              </a:spcBef>
              <a:spcAft>
                <a:spcPct val="0"/>
              </a:spcAft>
              <a:defRPr sz="2400" kern="1200">
                <a:solidFill>
                  <a:schemeClr val="tx1"/>
                </a:solidFill>
                <a:latin typeface="Arial" pitchFamily="34" charset="0"/>
                <a:ea typeface="ＭＳ Ｐゴシック" charset="-128"/>
                <a:cs typeface="+mn-cs"/>
              </a:defRPr>
            </a:lvl2pPr>
            <a:lvl3pPr marL="914400" algn="l" rtl="0" fontAlgn="base">
              <a:spcBef>
                <a:spcPct val="0"/>
              </a:spcBef>
              <a:spcAft>
                <a:spcPct val="0"/>
              </a:spcAft>
              <a:defRPr sz="2400" kern="1200">
                <a:solidFill>
                  <a:schemeClr val="tx1"/>
                </a:solidFill>
                <a:latin typeface="Arial" pitchFamily="34" charset="0"/>
                <a:ea typeface="ＭＳ Ｐゴシック" charset="-128"/>
                <a:cs typeface="+mn-cs"/>
              </a:defRPr>
            </a:lvl3pPr>
            <a:lvl4pPr marL="1371600" algn="l" rtl="0" fontAlgn="base">
              <a:spcBef>
                <a:spcPct val="0"/>
              </a:spcBef>
              <a:spcAft>
                <a:spcPct val="0"/>
              </a:spcAft>
              <a:defRPr sz="2400" kern="1200">
                <a:solidFill>
                  <a:schemeClr val="tx1"/>
                </a:solidFill>
                <a:latin typeface="Arial" pitchFamily="34" charset="0"/>
                <a:ea typeface="ＭＳ Ｐゴシック" charset="-128"/>
                <a:cs typeface="+mn-cs"/>
              </a:defRPr>
            </a:lvl4pPr>
            <a:lvl5pPr marL="1828800" algn="l" rtl="0" fontAlgn="base">
              <a:spcBef>
                <a:spcPct val="0"/>
              </a:spcBef>
              <a:spcAft>
                <a:spcPct val="0"/>
              </a:spcAft>
              <a:defRPr sz="2400" kern="1200">
                <a:solidFill>
                  <a:schemeClr val="tx1"/>
                </a:solidFill>
                <a:latin typeface="Arial" pitchFamily="34" charset="0"/>
                <a:ea typeface="ＭＳ Ｐゴシック" charset="-128"/>
                <a:cs typeface="+mn-cs"/>
              </a:defRPr>
            </a:lvl5pPr>
            <a:lvl6pPr marL="2286000" algn="l" defTabSz="914400" rtl="0" eaLnBrk="1" latinLnBrk="0" hangingPunct="1">
              <a:defRPr sz="2400" kern="1200">
                <a:solidFill>
                  <a:schemeClr val="tx1"/>
                </a:solidFill>
                <a:latin typeface="Arial" pitchFamily="34" charset="0"/>
                <a:ea typeface="ＭＳ Ｐゴシック" charset="-128"/>
                <a:cs typeface="+mn-cs"/>
              </a:defRPr>
            </a:lvl6pPr>
            <a:lvl7pPr marL="2743200" algn="l" defTabSz="914400" rtl="0" eaLnBrk="1" latinLnBrk="0" hangingPunct="1">
              <a:defRPr sz="2400" kern="1200">
                <a:solidFill>
                  <a:schemeClr val="tx1"/>
                </a:solidFill>
                <a:latin typeface="Arial" pitchFamily="34" charset="0"/>
                <a:ea typeface="ＭＳ Ｐゴシック" charset="-128"/>
                <a:cs typeface="+mn-cs"/>
              </a:defRPr>
            </a:lvl7pPr>
            <a:lvl8pPr marL="3200400" algn="l" defTabSz="914400" rtl="0" eaLnBrk="1" latinLnBrk="0" hangingPunct="1">
              <a:defRPr sz="2400" kern="1200">
                <a:solidFill>
                  <a:schemeClr val="tx1"/>
                </a:solidFill>
                <a:latin typeface="Arial" pitchFamily="34" charset="0"/>
                <a:ea typeface="ＭＳ Ｐゴシック" charset="-128"/>
                <a:cs typeface="+mn-cs"/>
              </a:defRPr>
            </a:lvl8pPr>
            <a:lvl9pPr marL="3657600" algn="l" defTabSz="914400" rtl="0" eaLnBrk="1" latinLnBrk="0" hangingPunct="1">
              <a:defRPr sz="2400" kern="1200">
                <a:solidFill>
                  <a:schemeClr val="tx1"/>
                </a:solidFill>
                <a:latin typeface="Arial" pitchFamily="34" charset="0"/>
                <a:ea typeface="ＭＳ Ｐゴシック" charset="-128"/>
                <a:cs typeface="+mn-cs"/>
              </a:defRPr>
            </a:lvl9pPr>
          </a:lstStyle>
          <a:p>
            <a:pPr>
              <a:defRPr/>
            </a:pPr>
            <a:r>
              <a:rPr lang="de-DE" sz="650" dirty="0">
                <a:latin typeface="+mj-lt"/>
                <a:ea typeface="+mn-ea"/>
              </a:rPr>
              <a:t>Windpark „</a:t>
            </a:r>
            <a:r>
              <a:rPr lang="de-DE" sz="650" dirty="0" err="1">
                <a:latin typeface="+mj-lt"/>
                <a:ea typeface="+mn-ea"/>
              </a:rPr>
              <a:t>Trianel</a:t>
            </a:r>
            <a:r>
              <a:rPr lang="de-DE" sz="650" dirty="0">
                <a:latin typeface="+mj-lt"/>
                <a:ea typeface="+mn-ea"/>
              </a:rPr>
              <a:t> Borkum II“,, ca. 300 km (Anteil Enni: 1,08 %)</a:t>
            </a:r>
          </a:p>
        </p:txBody>
      </p:sp>
      <p:cxnSp>
        <p:nvCxnSpPr>
          <p:cNvPr id="251" name="Gerade Verbindung mit Pfeil 250">
            <a:extLst>
              <a:ext uri="{FF2B5EF4-FFF2-40B4-BE49-F238E27FC236}">
                <a16:creationId xmlns:a16="http://schemas.microsoft.com/office/drawing/2014/main" id="{D5546941-A5B9-4849-925B-F01678698F01}"/>
              </a:ext>
            </a:extLst>
          </p:cNvPr>
          <p:cNvCxnSpPr>
            <a:cxnSpLocks/>
          </p:cNvCxnSpPr>
          <p:nvPr/>
        </p:nvCxnSpPr>
        <p:spPr>
          <a:xfrm flipH="1" flipV="1">
            <a:off x="2511796" y="1065564"/>
            <a:ext cx="40541" cy="317788"/>
          </a:xfrm>
          <a:prstGeom prst="straightConnector1">
            <a:avLst/>
          </a:prstGeom>
          <a:ln w="9525">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19556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64" name="Grafik 163">
            <a:extLst>
              <a:ext uri="{FF2B5EF4-FFF2-40B4-BE49-F238E27FC236}">
                <a16:creationId xmlns:a16="http://schemas.microsoft.com/office/drawing/2014/main" id="{7BD86AA9-D84C-709F-837F-22436E1CB5B0}"/>
              </a:ext>
            </a:extLst>
          </p:cNvPr>
          <p:cNvPicPr>
            <a:picLocks noChangeAspect="1"/>
          </p:cNvPicPr>
          <p:nvPr/>
        </p:nvPicPr>
        <p:blipFill rotWithShape="1">
          <a:blip r:embed="rId3"/>
          <a:srcRect b="6019"/>
          <a:stretch/>
        </p:blipFill>
        <p:spPr>
          <a:xfrm>
            <a:off x="3926444" y="643921"/>
            <a:ext cx="4889500" cy="4774212"/>
          </a:xfrm>
          <a:prstGeom prst="rect">
            <a:avLst/>
          </a:prstGeom>
        </p:spPr>
      </p:pic>
      <p:sp>
        <p:nvSpPr>
          <p:cNvPr id="70" name="Inhaltsplatzhalter 3">
            <a:extLst>
              <a:ext uri="{FF2B5EF4-FFF2-40B4-BE49-F238E27FC236}">
                <a16:creationId xmlns:a16="http://schemas.microsoft.com/office/drawing/2014/main" id="{B7031B36-8E28-7247-9828-C24FC4161F84}"/>
              </a:ext>
            </a:extLst>
          </p:cNvPr>
          <p:cNvSpPr txBox="1">
            <a:spLocks/>
          </p:cNvSpPr>
          <p:nvPr/>
        </p:nvSpPr>
        <p:spPr>
          <a:xfrm>
            <a:off x="358775" y="144000"/>
            <a:ext cx="4672835" cy="1226943"/>
          </a:xfrm>
          <a:prstGeom prst="rect">
            <a:avLst/>
          </a:prstGeom>
        </p:spPr>
        <p:txBody>
          <a:bodyPr lIns="0" tIns="0" rIns="0" bIns="0">
            <a:noAutofit/>
          </a:bodyPr>
          <a:lstStyle>
            <a:lvl1pPr marL="0" indent="0" algn="l" defTabSz="685800" rtl="0" eaLnBrk="1" latinLnBrk="0" hangingPunct="1">
              <a:lnSpc>
                <a:spcPct val="90000"/>
              </a:lnSpc>
              <a:spcBef>
                <a:spcPts val="750"/>
              </a:spcBef>
              <a:buFont typeface="Arial" panose="020B0604020202020204" pitchFamily="34" charset="0"/>
              <a:buNone/>
              <a:defRPr sz="2400" b="1"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ts val="3000"/>
              </a:lnSpc>
              <a:spcBef>
                <a:spcPts val="0"/>
              </a:spcBef>
            </a:pPr>
            <a:r>
              <a:rPr lang="de-DE" sz="1200" b="0" dirty="0"/>
              <a:t>Nachhaltig handeln</a:t>
            </a:r>
            <a:br>
              <a:rPr lang="de-DE" dirty="0"/>
            </a:br>
            <a:r>
              <a:rPr lang="de-DE" dirty="0"/>
              <a:t>Vorfahrt für die </a:t>
            </a:r>
            <a:r>
              <a:rPr lang="de-DE" sz="2800" dirty="0"/>
              <a:t>Mobilitätswende </a:t>
            </a:r>
          </a:p>
          <a:p>
            <a:pPr>
              <a:lnSpc>
                <a:spcPts val="3000"/>
              </a:lnSpc>
              <a:spcBef>
                <a:spcPts val="0"/>
              </a:spcBef>
            </a:pPr>
            <a:endParaRPr lang="de-DE" sz="2800" dirty="0"/>
          </a:p>
        </p:txBody>
      </p:sp>
      <p:pic>
        <p:nvPicPr>
          <p:cNvPr id="29" name="Grafik 28">
            <a:extLst>
              <a:ext uri="{FF2B5EF4-FFF2-40B4-BE49-F238E27FC236}">
                <a16:creationId xmlns:a16="http://schemas.microsoft.com/office/drawing/2014/main" id="{95CACF0B-08DF-5440-B5C1-73B2D7B5514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933828" y="285618"/>
            <a:ext cx="792552" cy="243383"/>
          </a:xfrm>
          <a:prstGeom prst="rect">
            <a:avLst/>
          </a:prstGeom>
        </p:spPr>
      </p:pic>
      <p:cxnSp>
        <p:nvCxnSpPr>
          <p:cNvPr id="38" name="Gerade Verbindung 14">
            <a:extLst>
              <a:ext uri="{FF2B5EF4-FFF2-40B4-BE49-F238E27FC236}">
                <a16:creationId xmlns:a16="http://schemas.microsoft.com/office/drawing/2014/main" id="{3B5875EB-2F8A-9042-B1B7-22ECE87BCDA5}"/>
              </a:ext>
            </a:extLst>
          </p:cNvPr>
          <p:cNvCxnSpPr>
            <a:cxnSpLocks/>
          </p:cNvCxnSpPr>
          <p:nvPr/>
        </p:nvCxnSpPr>
        <p:spPr>
          <a:xfrm>
            <a:off x="356474" y="5413375"/>
            <a:ext cx="842875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Footer Placeholder 4">
            <a:extLst>
              <a:ext uri="{FF2B5EF4-FFF2-40B4-BE49-F238E27FC236}">
                <a16:creationId xmlns:a16="http://schemas.microsoft.com/office/drawing/2014/main" id="{FD34D64C-6D01-8443-AADC-32F7DF90A97C}"/>
              </a:ext>
            </a:extLst>
          </p:cNvPr>
          <p:cNvSpPr>
            <a:spLocks noGrp="1"/>
          </p:cNvSpPr>
          <p:nvPr>
            <p:ph type="ftr" sz="quarter" idx="3"/>
          </p:nvPr>
        </p:nvSpPr>
        <p:spPr>
          <a:xfrm>
            <a:off x="356474" y="5410729"/>
            <a:ext cx="4022018" cy="304271"/>
          </a:xfrm>
          <a:prstGeom prst="rect">
            <a:avLst/>
          </a:prstGeom>
        </p:spPr>
        <p:txBody>
          <a:bodyPr lIns="0" anchor="ctr" anchorCtr="0"/>
          <a:lstStyle>
            <a:lvl1pPr algn="ctr">
              <a:defRPr sz="800">
                <a:solidFill>
                  <a:schemeClr val="tx1"/>
                </a:solidFill>
                <a:latin typeface="Arial" panose="020B0604020202020204" pitchFamily="34" charset="0"/>
                <a:cs typeface="Arial" panose="020B0604020202020204" pitchFamily="34" charset="0"/>
              </a:defRPr>
            </a:lvl1pPr>
          </a:lstStyle>
          <a:p>
            <a:pPr algn="l"/>
            <a:r>
              <a:rPr lang="de-DE" b="1" dirty="0" err="1"/>
              <a:t>Enni</a:t>
            </a:r>
            <a:r>
              <a:rPr lang="de-DE" b="1" dirty="0"/>
              <a:t>-Unternehmensgruppe </a:t>
            </a:r>
            <a:r>
              <a:rPr lang="de-DE" dirty="0"/>
              <a:t>| Unternehmenspräsentation</a:t>
            </a:r>
          </a:p>
        </p:txBody>
      </p:sp>
      <p:sp>
        <p:nvSpPr>
          <p:cNvPr id="43" name="Foliennummernplatzhalter 18">
            <a:extLst>
              <a:ext uri="{FF2B5EF4-FFF2-40B4-BE49-F238E27FC236}">
                <a16:creationId xmlns:a16="http://schemas.microsoft.com/office/drawing/2014/main" id="{52B5C8C8-4D90-6442-87DF-371AF06E3AB1}"/>
              </a:ext>
            </a:extLst>
          </p:cNvPr>
          <p:cNvSpPr txBox="1">
            <a:spLocks/>
          </p:cNvSpPr>
          <p:nvPr/>
        </p:nvSpPr>
        <p:spPr>
          <a:xfrm>
            <a:off x="6567509" y="5410729"/>
            <a:ext cx="2215688" cy="304271"/>
          </a:xfrm>
          <a:prstGeom prst="rect">
            <a:avLst/>
          </a:prstGeom>
        </p:spPr>
        <p:txBody>
          <a:bodyPr vert="horz" lIns="91440" tIns="45720" rIns="0" bIns="45720" rtlCol="0" anchor="ctr"/>
          <a:lstStyle>
            <a:defPPr>
              <a:defRPr lang="en-US"/>
            </a:defPPr>
            <a:lvl1pPr marL="0" algn="r" defTabSz="4572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5607CED-D545-0D4C-A214-D96E27090DB2}" type="slidenum">
              <a:rPr lang="de-DE" smtClean="0"/>
              <a:pPr/>
              <a:t>19</a:t>
            </a:fld>
            <a:endParaRPr lang="de-DE" dirty="0"/>
          </a:p>
        </p:txBody>
      </p:sp>
      <p:sp>
        <p:nvSpPr>
          <p:cNvPr id="60" name="Textplatzhalter 8">
            <a:extLst>
              <a:ext uri="{FF2B5EF4-FFF2-40B4-BE49-F238E27FC236}">
                <a16:creationId xmlns:a16="http://schemas.microsoft.com/office/drawing/2014/main" id="{FA1B416C-DBF1-F514-8C13-9FD2587877FD}"/>
              </a:ext>
            </a:extLst>
          </p:cNvPr>
          <p:cNvSpPr txBox="1">
            <a:spLocks/>
          </p:cNvSpPr>
          <p:nvPr/>
        </p:nvSpPr>
        <p:spPr>
          <a:xfrm>
            <a:off x="371161" y="1587637"/>
            <a:ext cx="4357584" cy="3853741"/>
          </a:xfrm>
          <a:prstGeom prst="rect">
            <a:avLst/>
          </a:prstGeom>
        </p:spPr>
        <p:txBody>
          <a:bodyPr lIns="0" tIns="0" rIns="0" bIns="0"/>
          <a:lstStyle>
            <a:lvl1pPr marL="0" marR="0" indent="0" algn="l" defTabSz="685800" rtl="0" eaLnBrk="1" fontAlgn="auto" latinLnBrk="0" hangingPunct="1">
              <a:lnSpc>
                <a:spcPct val="125000"/>
              </a:lnSpc>
              <a:spcBef>
                <a:spcPts val="750"/>
              </a:spcBef>
              <a:spcAft>
                <a:spcPts val="0"/>
              </a:spcAft>
              <a:buClrTx/>
              <a:buSzTx/>
              <a:buFont typeface="Arial" panose="020B0604020202020204" pitchFamily="34" charset="0"/>
              <a:buNone/>
              <a:tabLst/>
              <a:defRPr sz="1100" kern="1200">
                <a:solidFill>
                  <a:schemeClr val="bg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ts val="1550"/>
              </a:lnSpc>
            </a:pPr>
            <a:r>
              <a:rPr lang="de-DE" sz="1300" b="1" dirty="0">
                <a:solidFill>
                  <a:schemeClr val="tx1"/>
                </a:solidFill>
              </a:rPr>
              <a:t>Ladeinfrastruktur zur Unterstützung </a:t>
            </a:r>
            <a:br>
              <a:rPr lang="de-DE" sz="1300" b="1" dirty="0">
                <a:solidFill>
                  <a:schemeClr val="tx1"/>
                </a:solidFill>
              </a:rPr>
            </a:br>
            <a:r>
              <a:rPr lang="de-DE" sz="1300" b="1" dirty="0">
                <a:solidFill>
                  <a:schemeClr val="tx1"/>
                </a:solidFill>
              </a:rPr>
              <a:t>der Mobilitätswende</a:t>
            </a:r>
          </a:p>
          <a:p>
            <a:pPr marL="99450" indent="-99450">
              <a:lnSpc>
                <a:spcPts val="1050"/>
              </a:lnSpc>
              <a:buFont typeface="Arial" panose="020B0604020202020204" pitchFamily="34" charset="0"/>
              <a:buChar char="•"/>
            </a:pPr>
            <a:r>
              <a:rPr lang="de-DE" sz="900" dirty="0">
                <a:solidFill>
                  <a:schemeClr val="tx1"/>
                </a:solidFill>
              </a:rPr>
              <a:t>Ziel: Aufbau einer Ladeinfrastruktur am Niederrhein </a:t>
            </a:r>
            <a:br>
              <a:rPr lang="de-DE" sz="900" dirty="0">
                <a:solidFill>
                  <a:schemeClr val="tx1"/>
                </a:solidFill>
              </a:rPr>
            </a:br>
            <a:br>
              <a:rPr lang="de-DE" sz="900" dirty="0">
                <a:solidFill>
                  <a:schemeClr val="tx1"/>
                </a:solidFill>
              </a:rPr>
            </a:br>
            <a:br>
              <a:rPr lang="de-DE" sz="900" dirty="0">
                <a:solidFill>
                  <a:schemeClr val="tx1"/>
                </a:solidFill>
              </a:rPr>
            </a:br>
            <a:r>
              <a:rPr lang="de-DE" sz="900" dirty="0">
                <a:solidFill>
                  <a:schemeClr val="tx1"/>
                </a:solidFill>
              </a:rPr>
              <a:t>Aktuell</a:t>
            </a:r>
          </a:p>
          <a:p>
            <a:pPr marL="442350" lvl="1" indent="-99450">
              <a:lnSpc>
                <a:spcPts val="1050"/>
              </a:lnSpc>
              <a:buFont typeface="Courier New" panose="02070309020205020404" pitchFamily="49" charset="0"/>
              <a:buChar char="o"/>
            </a:pPr>
            <a:r>
              <a:rPr lang="de-DE" sz="900" dirty="0">
                <a:solidFill>
                  <a:schemeClr val="tx1"/>
                </a:solidFill>
              </a:rPr>
              <a:t>Öffentliche Ladeinfrastruktur am Niederrhein:</a:t>
            </a:r>
            <a:br>
              <a:rPr lang="de-DE" sz="900" dirty="0">
                <a:solidFill>
                  <a:schemeClr val="tx1"/>
                </a:solidFill>
              </a:rPr>
            </a:br>
            <a:br>
              <a:rPr lang="de-DE" sz="900" dirty="0">
                <a:solidFill>
                  <a:schemeClr val="tx1"/>
                </a:solidFill>
              </a:rPr>
            </a:br>
            <a:r>
              <a:rPr lang="de-DE" sz="900" dirty="0"/>
              <a:t>12 Ladesäulen in Moers (2 weitere in Planung)</a:t>
            </a:r>
          </a:p>
          <a:p>
            <a:pPr marL="442350" lvl="1" indent="-99450">
              <a:lnSpc>
                <a:spcPts val="1050"/>
              </a:lnSpc>
              <a:buFont typeface="Courier New" panose="02070309020205020404" pitchFamily="49" charset="0"/>
              <a:buChar char="o"/>
            </a:pPr>
            <a:r>
              <a:rPr lang="de-DE" sz="900" dirty="0"/>
              <a:t>4 Ladesäulen in Neukirchen-Vluyn (1 weitere in Planung)</a:t>
            </a:r>
          </a:p>
          <a:p>
            <a:pPr marL="442350" lvl="1" indent="-99450">
              <a:lnSpc>
                <a:spcPts val="1050"/>
              </a:lnSpc>
              <a:buFont typeface="Courier New" panose="02070309020205020404" pitchFamily="49" charset="0"/>
              <a:buChar char="o"/>
            </a:pPr>
            <a:r>
              <a:rPr lang="de-DE" sz="900" dirty="0"/>
              <a:t>6 Ladesäulen in Rheinberg am Standort Solvay Chemicals</a:t>
            </a:r>
          </a:p>
          <a:p>
            <a:pPr marL="442350" lvl="1" indent="-99450">
              <a:lnSpc>
                <a:spcPts val="1050"/>
              </a:lnSpc>
              <a:buFont typeface="Courier New" panose="02070309020205020404" pitchFamily="49" charset="0"/>
              <a:buChar char="o"/>
            </a:pPr>
            <a:r>
              <a:rPr lang="de-DE" sz="900" dirty="0"/>
              <a:t>5 </a:t>
            </a:r>
            <a:r>
              <a:rPr lang="de-DE" sz="900" dirty="0" err="1"/>
              <a:t>Lädesäulen</a:t>
            </a:r>
            <a:r>
              <a:rPr lang="de-DE" sz="900" dirty="0"/>
              <a:t> in der Gemeinde Rheurdt</a:t>
            </a:r>
            <a:br>
              <a:rPr lang="de-DE" sz="900" dirty="0"/>
            </a:br>
            <a:endParaRPr lang="de-DE" sz="1000" b="1" dirty="0">
              <a:solidFill>
                <a:schemeClr val="tx1"/>
              </a:solidFill>
            </a:endParaRPr>
          </a:p>
          <a:p>
            <a:pPr marL="442350" lvl="1" indent="-99450">
              <a:lnSpc>
                <a:spcPts val="1050"/>
              </a:lnSpc>
              <a:buFont typeface="Courier New" panose="02070309020205020404" pitchFamily="49" charset="0"/>
              <a:buChar char="o"/>
            </a:pPr>
            <a:r>
              <a:rPr lang="de-DE" sz="900" dirty="0"/>
              <a:t>50 Ladesäulen für Gewerbebetriebe</a:t>
            </a:r>
            <a:br>
              <a:rPr lang="de-DE" sz="900" dirty="0"/>
            </a:br>
            <a:endParaRPr lang="de-DE" sz="900" dirty="0"/>
          </a:p>
          <a:p>
            <a:pPr marL="442350" lvl="1" indent="-99450">
              <a:lnSpc>
                <a:spcPts val="1050"/>
              </a:lnSpc>
              <a:buFont typeface="Courier New" panose="02070309020205020404" pitchFamily="49" charset="0"/>
              <a:buChar char="o"/>
            </a:pPr>
            <a:r>
              <a:rPr lang="de-DE" sz="900" dirty="0"/>
              <a:t>103 Wallboxen für zu Hause – Tendenz stark steigend</a:t>
            </a:r>
          </a:p>
          <a:p>
            <a:pPr>
              <a:lnSpc>
                <a:spcPts val="1200"/>
              </a:lnSpc>
            </a:pPr>
            <a:r>
              <a:rPr lang="de-DE" sz="900" b="1" dirty="0">
                <a:solidFill>
                  <a:schemeClr val="tx1"/>
                </a:solidFill>
              </a:rPr>
              <a:t>Im eigenen Fuhrpark vorbildlich sein: </a:t>
            </a:r>
            <a:br>
              <a:rPr lang="de-DE" sz="900" b="1" dirty="0">
                <a:solidFill>
                  <a:schemeClr val="tx1"/>
                </a:solidFill>
              </a:rPr>
            </a:br>
            <a:br>
              <a:rPr lang="de-DE" sz="900" b="1" dirty="0">
                <a:solidFill>
                  <a:schemeClr val="tx1"/>
                </a:solidFill>
              </a:rPr>
            </a:br>
            <a:r>
              <a:rPr lang="de-DE" sz="900" dirty="0">
                <a:solidFill>
                  <a:schemeClr val="tx1"/>
                </a:solidFill>
              </a:rPr>
              <a:t>75 Erdgas, hybride und rein elektrische Fahrzeuge</a:t>
            </a:r>
          </a:p>
          <a:p>
            <a:pPr>
              <a:lnSpc>
                <a:spcPts val="1000"/>
              </a:lnSpc>
            </a:pPr>
            <a:endParaRPr lang="de-DE" sz="900" dirty="0">
              <a:solidFill>
                <a:schemeClr val="tx1"/>
              </a:solidFill>
            </a:endParaRPr>
          </a:p>
          <a:p>
            <a:pPr>
              <a:lnSpc>
                <a:spcPts val="1000"/>
              </a:lnSpc>
            </a:pPr>
            <a:endParaRPr lang="de-DE" sz="900" dirty="0">
              <a:solidFill>
                <a:schemeClr val="tx1"/>
              </a:solidFill>
            </a:endParaRPr>
          </a:p>
        </p:txBody>
      </p:sp>
      <p:sp>
        <p:nvSpPr>
          <p:cNvPr id="18" name="Textfeld 17">
            <a:extLst>
              <a:ext uri="{FF2B5EF4-FFF2-40B4-BE49-F238E27FC236}">
                <a16:creationId xmlns:a16="http://schemas.microsoft.com/office/drawing/2014/main" id="{9D11F391-128D-ABE1-BB83-46F8D80A015D}"/>
              </a:ext>
            </a:extLst>
          </p:cNvPr>
          <p:cNvSpPr txBox="1"/>
          <p:nvPr/>
        </p:nvSpPr>
        <p:spPr>
          <a:xfrm>
            <a:off x="4305296" y="1400466"/>
            <a:ext cx="1681814" cy="231089"/>
          </a:xfrm>
          <a:prstGeom prst="rect">
            <a:avLst/>
          </a:prstGeom>
          <a:solidFill>
            <a:schemeClr val="bg1"/>
          </a:solidFill>
        </p:spPr>
        <p:txBody>
          <a:bodyPr wrap="square" rtlCol="0">
            <a:spAutoFit/>
          </a:bodyPr>
          <a:lstStyle/>
          <a:p>
            <a:pPr>
              <a:lnSpc>
                <a:spcPct val="125000"/>
              </a:lnSpc>
              <a:defRPr/>
            </a:pPr>
            <a:r>
              <a:rPr lang="de-DE" sz="800" dirty="0"/>
              <a:t>Elektro-Tankstellen/Ladepunkte</a:t>
            </a:r>
          </a:p>
        </p:txBody>
      </p:sp>
      <p:grpSp>
        <p:nvGrpSpPr>
          <p:cNvPr id="172" name="Gruppieren 171">
            <a:extLst>
              <a:ext uri="{FF2B5EF4-FFF2-40B4-BE49-F238E27FC236}">
                <a16:creationId xmlns:a16="http://schemas.microsoft.com/office/drawing/2014/main" id="{07823485-A2CC-B72F-3021-C7C0F3D74C3D}"/>
              </a:ext>
            </a:extLst>
          </p:cNvPr>
          <p:cNvGrpSpPr/>
          <p:nvPr/>
        </p:nvGrpSpPr>
        <p:grpSpPr>
          <a:xfrm>
            <a:off x="6545301" y="1893018"/>
            <a:ext cx="180000" cy="180000"/>
            <a:chOff x="3942588" y="3340387"/>
            <a:chExt cx="180000" cy="180000"/>
          </a:xfrm>
        </p:grpSpPr>
        <p:sp>
          <p:nvSpPr>
            <p:cNvPr id="170" name="Oval 169">
              <a:extLst>
                <a:ext uri="{FF2B5EF4-FFF2-40B4-BE49-F238E27FC236}">
                  <a16:creationId xmlns:a16="http://schemas.microsoft.com/office/drawing/2014/main" id="{3EB2D00E-4331-9FB1-56D7-A2B36BB2A55F}"/>
                </a:ext>
              </a:extLst>
            </p:cNvPr>
            <p:cNvSpPr/>
            <p:nvPr/>
          </p:nvSpPr>
          <p:spPr>
            <a:xfrm>
              <a:off x="3942588" y="3340387"/>
              <a:ext cx="180000" cy="180000"/>
            </a:xfrm>
            <a:prstGeom prst="ellipse">
              <a:avLst/>
            </a:prstGeom>
            <a:solidFill>
              <a:srgbClr val="C85A28"/>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96C8F0"/>
                </a:solidFill>
              </a:endParaRPr>
            </a:p>
          </p:txBody>
        </p:sp>
        <p:pic>
          <p:nvPicPr>
            <p:cNvPr id="171" name="Grafik 170">
              <a:extLst>
                <a:ext uri="{FF2B5EF4-FFF2-40B4-BE49-F238E27FC236}">
                  <a16:creationId xmlns:a16="http://schemas.microsoft.com/office/drawing/2014/main" id="{0AF3E0CE-CFEF-22B4-849B-4596F8855028}"/>
                </a:ext>
              </a:extLst>
            </p:cNvPr>
            <p:cNvPicPr>
              <a:picLocks noChangeAspect="1"/>
            </p:cNvPicPr>
            <p:nvPr/>
          </p:nvPicPr>
          <p:blipFill>
            <a:blip r:embed="rId5"/>
            <a:stretch>
              <a:fillRect/>
            </a:stretch>
          </p:blipFill>
          <p:spPr>
            <a:xfrm>
              <a:off x="3979631" y="3378334"/>
              <a:ext cx="108836" cy="104104"/>
            </a:xfrm>
            <a:prstGeom prst="rect">
              <a:avLst/>
            </a:prstGeom>
          </p:spPr>
        </p:pic>
      </p:grpSp>
      <p:grpSp>
        <p:nvGrpSpPr>
          <p:cNvPr id="173" name="Gruppieren 172">
            <a:extLst>
              <a:ext uri="{FF2B5EF4-FFF2-40B4-BE49-F238E27FC236}">
                <a16:creationId xmlns:a16="http://schemas.microsoft.com/office/drawing/2014/main" id="{FA723A98-6F2A-E18C-DE41-CDCE3E43742E}"/>
              </a:ext>
            </a:extLst>
          </p:cNvPr>
          <p:cNvGrpSpPr/>
          <p:nvPr/>
        </p:nvGrpSpPr>
        <p:grpSpPr>
          <a:xfrm>
            <a:off x="6843123" y="2275991"/>
            <a:ext cx="180000" cy="180000"/>
            <a:chOff x="3942588" y="3340387"/>
            <a:chExt cx="180000" cy="180000"/>
          </a:xfrm>
        </p:grpSpPr>
        <p:sp>
          <p:nvSpPr>
            <p:cNvPr id="174" name="Oval 173">
              <a:extLst>
                <a:ext uri="{FF2B5EF4-FFF2-40B4-BE49-F238E27FC236}">
                  <a16:creationId xmlns:a16="http://schemas.microsoft.com/office/drawing/2014/main" id="{30E47F62-3BDD-BFA8-9C56-5B9CF5CB4E47}"/>
                </a:ext>
              </a:extLst>
            </p:cNvPr>
            <p:cNvSpPr/>
            <p:nvPr/>
          </p:nvSpPr>
          <p:spPr>
            <a:xfrm>
              <a:off x="3942588" y="3340387"/>
              <a:ext cx="180000" cy="180000"/>
            </a:xfrm>
            <a:prstGeom prst="ellipse">
              <a:avLst/>
            </a:prstGeom>
            <a:solidFill>
              <a:srgbClr val="C85A28"/>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96C8F0"/>
                </a:solidFill>
              </a:endParaRPr>
            </a:p>
          </p:txBody>
        </p:sp>
        <p:pic>
          <p:nvPicPr>
            <p:cNvPr id="175" name="Grafik 174">
              <a:extLst>
                <a:ext uri="{FF2B5EF4-FFF2-40B4-BE49-F238E27FC236}">
                  <a16:creationId xmlns:a16="http://schemas.microsoft.com/office/drawing/2014/main" id="{CEB6ADC0-1A35-6BF1-052C-310887D3DC99}"/>
                </a:ext>
              </a:extLst>
            </p:cNvPr>
            <p:cNvPicPr>
              <a:picLocks noChangeAspect="1"/>
            </p:cNvPicPr>
            <p:nvPr/>
          </p:nvPicPr>
          <p:blipFill>
            <a:blip r:embed="rId5"/>
            <a:stretch>
              <a:fillRect/>
            </a:stretch>
          </p:blipFill>
          <p:spPr>
            <a:xfrm>
              <a:off x="3979631" y="3378334"/>
              <a:ext cx="108836" cy="104104"/>
            </a:xfrm>
            <a:prstGeom prst="rect">
              <a:avLst/>
            </a:prstGeom>
          </p:spPr>
        </p:pic>
      </p:grpSp>
      <p:grpSp>
        <p:nvGrpSpPr>
          <p:cNvPr id="176" name="Gruppieren 175">
            <a:extLst>
              <a:ext uri="{FF2B5EF4-FFF2-40B4-BE49-F238E27FC236}">
                <a16:creationId xmlns:a16="http://schemas.microsoft.com/office/drawing/2014/main" id="{796AB24B-D1BD-670C-C88D-43AB199AB380}"/>
              </a:ext>
            </a:extLst>
          </p:cNvPr>
          <p:cNvGrpSpPr/>
          <p:nvPr/>
        </p:nvGrpSpPr>
        <p:grpSpPr>
          <a:xfrm>
            <a:off x="7506659" y="2771612"/>
            <a:ext cx="180000" cy="180000"/>
            <a:chOff x="3942588" y="3340387"/>
            <a:chExt cx="180000" cy="180000"/>
          </a:xfrm>
        </p:grpSpPr>
        <p:sp>
          <p:nvSpPr>
            <p:cNvPr id="177" name="Oval 176">
              <a:extLst>
                <a:ext uri="{FF2B5EF4-FFF2-40B4-BE49-F238E27FC236}">
                  <a16:creationId xmlns:a16="http://schemas.microsoft.com/office/drawing/2014/main" id="{854447AE-FD0A-07D1-5537-FA925791B0B9}"/>
                </a:ext>
              </a:extLst>
            </p:cNvPr>
            <p:cNvSpPr/>
            <p:nvPr/>
          </p:nvSpPr>
          <p:spPr>
            <a:xfrm>
              <a:off x="3942588" y="3340387"/>
              <a:ext cx="180000" cy="180000"/>
            </a:xfrm>
            <a:prstGeom prst="ellipse">
              <a:avLst/>
            </a:prstGeom>
            <a:solidFill>
              <a:srgbClr val="C85A28"/>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96C8F0"/>
                </a:solidFill>
              </a:endParaRPr>
            </a:p>
          </p:txBody>
        </p:sp>
        <p:pic>
          <p:nvPicPr>
            <p:cNvPr id="178" name="Grafik 177">
              <a:extLst>
                <a:ext uri="{FF2B5EF4-FFF2-40B4-BE49-F238E27FC236}">
                  <a16:creationId xmlns:a16="http://schemas.microsoft.com/office/drawing/2014/main" id="{C5C0722F-0435-BB6D-A8B1-FA8BF7EA4E32}"/>
                </a:ext>
              </a:extLst>
            </p:cNvPr>
            <p:cNvPicPr>
              <a:picLocks noChangeAspect="1"/>
            </p:cNvPicPr>
            <p:nvPr/>
          </p:nvPicPr>
          <p:blipFill>
            <a:blip r:embed="rId5"/>
            <a:stretch>
              <a:fillRect/>
            </a:stretch>
          </p:blipFill>
          <p:spPr>
            <a:xfrm>
              <a:off x="3979631" y="3378334"/>
              <a:ext cx="108836" cy="104104"/>
            </a:xfrm>
            <a:prstGeom prst="rect">
              <a:avLst/>
            </a:prstGeom>
          </p:spPr>
        </p:pic>
      </p:grpSp>
      <p:grpSp>
        <p:nvGrpSpPr>
          <p:cNvPr id="179" name="Gruppieren 178">
            <a:extLst>
              <a:ext uri="{FF2B5EF4-FFF2-40B4-BE49-F238E27FC236}">
                <a16:creationId xmlns:a16="http://schemas.microsoft.com/office/drawing/2014/main" id="{E427CE45-08E2-F4B7-9E78-0C35841F5578}"/>
              </a:ext>
            </a:extLst>
          </p:cNvPr>
          <p:cNvGrpSpPr/>
          <p:nvPr/>
        </p:nvGrpSpPr>
        <p:grpSpPr>
          <a:xfrm>
            <a:off x="8108670" y="3411436"/>
            <a:ext cx="180000" cy="180000"/>
            <a:chOff x="3942588" y="3340387"/>
            <a:chExt cx="180000" cy="180000"/>
          </a:xfrm>
        </p:grpSpPr>
        <p:sp>
          <p:nvSpPr>
            <p:cNvPr id="180" name="Oval 179">
              <a:extLst>
                <a:ext uri="{FF2B5EF4-FFF2-40B4-BE49-F238E27FC236}">
                  <a16:creationId xmlns:a16="http://schemas.microsoft.com/office/drawing/2014/main" id="{B086D5BA-2419-2A43-F18F-1EE356F3D585}"/>
                </a:ext>
              </a:extLst>
            </p:cNvPr>
            <p:cNvSpPr/>
            <p:nvPr/>
          </p:nvSpPr>
          <p:spPr>
            <a:xfrm>
              <a:off x="3942588" y="3340387"/>
              <a:ext cx="180000" cy="180000"/>
            </a:xfrm>
            <a:prstGeom prst="ellipse">
              <a:avLst/>
            </a:prstGeom>
            <a:solidFill>
              <a:srgbClr val="C85A28"/>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96C8F0"/>
                </a:solidFill>
              </a:endParaRPr>
            </a:p>
          </p:txBody>
        </p:sp>
        <p:pic>
          <p:nvPicPr>
            <p:cNvPr id="181" name="Grafik 180">
              <a:extLst>
                <a:ext uri="{FF2B5EF4-FFF2-40B4-BE49-F238E27FC236}">
                  <a16:creationId xmlns:a16="http://schemas.microsoft.com/office/drawing/2014/main" id="{83C6C50E-9F00-1105-F5AA-97F5AB9CC7B7}"/>
                </a:ext>
              </a:extLst>
            </p:cNvPr>
            <p:cNvPicPr>
              <a:picLocks noChangeAspect="1"/>
            </p:cNvPicPr>
            <p:nvPr/>
          </p:nvPicPr>
          <p:blipFill>
            <a:blip r:embed="rId5"/>
            <a:stretch>
              <a:fillRect/>
            </a:stretch>
          </p:blipFill>
          <p:spPr>
            <a:xfrm>
              <a:off x="3979631" y="3378334"/>
              <a:ext cx="108836" cy="104104"/>
            </a:xfrm>
            <a:prstGeom prst="rect">
              <a:avLst/>
            </a:prstGeom>
          </p:spPr>
        </p:pic>
      </p:grpSp>
      <p:grpSp>
        <p:nvGrpSpPr>
          <p:cNvPr id="182" name="Gruppieren 181">
            <a:extLst>
              <a:ext uri="{FF2B5EF4-FFF2-40B4-BE49-F238E27FC236}">
                <a16:creationId xmlns:a16="http://schemas.microsoft.com/office/drawing/2014/main" id="{ED3FE92B-F78E-2DE4-7320-86D53B40F991}"/>
              </a:ext>
            </a:extLst>
          </p:cNvPr>
          <p:cNvGrpSpPr/>
          <p:nvPr/>
        </p:nvGrpSpPr>
        <p:grpSpPr>
          <a:xfrm>
            <a:off x="6603512" y="178925"/>
            <a:ext cx="180000" cy="180000"/>
            <a:chOff x="3942588" y="3340387"/>
            <a:chExt cx="180000" cy="180000"/>
          </a:xfrm>
        </p:grpSpPr>
        <p:sp>
          <p:nvSpPr>
            <p:cNvPr id="183" name="Oval 182">
              <a:extLst>
                <a:ext uri="{FF2B5EF4-FFF2-40B4-BE49-F238E27FC236}">
                  <a16:creationId xmlns:a16="http://schemas.microsoft.com/office/drawing/2014/main" id="{D348DF11-EA4F-9768-30CA-EF7B9B198F67}"/>
                </a:ext>
              </a:extLst>
            </p:cNvPr>
            <p:cNvSpPr/>
            <p:nvPr/>
          </p:nvSpPr>
          <p:spPr>
            <a:xfrm>
              <a:off x="3942588" y="3340387"/>
              <a:ext cx="180000" cy="180000"/>
            </a:xfrm>
            <a:prstGeom prst="ellipse">
              <a:avLst/>
            </a:prstGeom>
            <a:solidFill>
              <a:srgbClr val="C85A28"/>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96C8F0"/>
                </a:solidFill>
              </a:endParaRPr>
            </a:p>
          </p:txBody>
        </p:sp>
        <p:pic>
          <p:nvPicPr>
            <p:cNvPr id="184" name="Grafik 183">
              <a:extLst>
                <a:ext uri="{FF2B5EF4-FFF2-40B4-BE49-F238E27FC236}">
                  <a16:creationId xmlns:a16="http://schemas.microsoft.com/office/drawing/2014/main" id="{84B2CB7A-1D2E-ABC0-0C42-4469E3243997}"/>
                </a:ext>
              </a:extLst>
            </p:cNvPr>
            <p:cNvPicPr>
              <a:picLocks noChangeAspect="1"/>
            </p:cNvPicPr>
            <p:nvPr/>
          </p:nvPicPr>
          <p:blipFill>
            <a:blip r:embed="rId5"/>
            <a:stretch>
              <a:fillRect/>
            </a:stretch>
          </p:blipFill>
          <p:spPr>
            <a:xfrm>
              <a:off x="3979631" y="3378334"/>
              <a:ext cx="108836" cy="104104"/>
            </a:xfrm>
            <a:prstGeom prst="rect">
              <a:avLst/>
            </a:prstGeom>
          </p:spPr>
        </p:pic>
      </p:grpSp>
      <p:grpSp>
        <p:nvGrpSpPr>
          <p:cNvPr id="185" name="Gruppieren 184">
            <a:extLst>
              <a:ext uri="{FF2B5EF4-FFF2-40B4-BE49-F238E27FC236}">
                <a16:creationId xmlns:a16="http://schemas.microsoft.com/office/drawing/2014/main" id="{057EC98F-F642-DA23-CFA5-2F28062A1812}"/>
              </a:ext>
            </a:extLst>
          </p:cNvPr>
          <p:cNvGrpSpPr/>
          <p:nvPr/>
        </p:nvGrpSpPr>
        <p:grpSpPr>
          <a:xfrm>
            <a:off x="5950069" y="3243882"/>
            <a:ext cx="180000" cy="180000"/>
            <a:chOff x="3942588" y="3340387"/>
            <a:chExt cx="180000" cy="180000"/>
          </a:xfrm>
        </p:grpSpPr>
        <p:sp>
          <p:nvSpPr>
            <p:cNvPr id="186" name="Oval 185">
              <a:extLst>
                <a:ext uri="{FF2B5EF4-FFF2-40B4-BE49-F238E27FC236}">
                  <a16:creationId xmlns:a16="http://schemas.microsoft.com/office/drawing/2014/main" id="{8A338C29-6F3A-465C-EAC1-F2AB1D27C007}"/>
                </a:ext>
              </a:extLst>
            </p:cNvPr>
            <p:cNvSpPr/>
            <p:nvPr/>
          </p:nvSpPr>
          <p:spPr>
            <a:xfrm>
              <a:off x="3942588" y="3340387"/>
              <a:ext cx="180000" cy="180000"/>
            </a:xfrm>
            <a:prstGeom prst="ellipse">
              <a:avLst/>
            </a:prstGeom>
            <a:solidFill>
              <a:srgbClr val="C85A28"/>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96C8F0"/>
                </a:solidFill>
              </a:endParaRPr>
            </a:p>
          </p:txBody>
        </p:sp>
        <p:pic>
          <p:nvPicPr>
            <p:cNvPr id="187" name="Grafik 186">
              <a:extLst>
                <a:ext uri="{FF2B5EF4-FFF2-40B4-BE49-F238E27FC236}">
                  <a16:creationId xmlns:a16="http://schemas.microsoft.com/office/drawing/2014/main" id="{7556AFF3-2AD0-39FA-BDCE-D320A5F37801}"/>
                </a:ext>
              </a:extLst>
            </p:cNvPr>
            <p:cNvPicPr>
              <a:picLocks noChangeAspect="1"/>
            </p:cNvPicPr>
            <p:nvPr/>
          </p:nvPicPr>
          <p:blipFill>
            <a:blip r:embed="rId5"/>
            <a:stretch>
              <a:fillRect/>
            </a:stretch>
          </p:blipFill>
          <p:spPr>
            <a:xfrm>
              <a:off x="3979631" y="3378334"/>
              <a:ext cx="108836" cy="104104"/>
            </a:xfrm>
            <a:prstGeom prst="rect">
              <a:avLst/>
            </a:prstGeom>
          </p:spPr>
        </p:pic>
      </p:grpSp>
      <p:grpSp>
        <p:nvGrpSpPr>
          <p:cNvPr id="188" name="Gruppieren 187">
            <a:extLst>
              <a:ext uri="{FF2B5EF4-FFF2-40B4-BE49-F238E27FC236}">
                <a16:creationId xmlns:a16="http://schemas.microsoft.com/office/drawing/2014/main" id="{EB75398A-555B-42A1-6F9C-92315C0C243F}"/>
              </a:ext>
            </a:extLst>
          </p:cNvPr>
          <p:cNvGrpSpPr/>
          <p:nvPr/>
        </p:nvGrpSpPr>
        <p:grpSpPr>
          <a:xfrm>
            <a:off x="5697664" y="3641953"/>
            <a:ext cx="180000" cy="180000"/>
            <a:chOff x="3942588" y="3340387"/>
            <a:chExt cx="180000" cy="180000"/>
          </a:xfrm>
        </p:grpSpPr>
        <p:sp>
          <p:nvSpPr>
            <p:cNvPr id="189" name="Oval 188">
              <a:extLst>
                <a:ext uri="{FF2B5EF4-FFF2-40B4-BE49-F238E27FC236}">
                  <a16:creationId xmlns:a16="http://schemas.microsoft.com/office/drawing/2014/main" id="{6D66504F-9794-4955-1405-8E200817A39D}"/>
                </a:ext>
              </a:extLst>
            </p:cNvPr>
            <p:cNvSpPr/>
            <p:nvPr/>
          </p:nvSpPr>
          <p:spPr>
            <a:xfrm>
              <a:off x="3942588" y="3340387"/>
              <a:ext cx="180000" cy="180000"/>
            </a:xfrm>
            <a:prstGeom prst="ellipse">
              <a:avLst/>
            </a:prstGeom>
            <a:solidFill>
              <a:srgbClr val="C85A28"/>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96C8F0"/>
                </a:solidFill>
              </a:endParaRPr>
            </a:p>
          </p:txBody>
        </p:sp>
        <p:pic>
          <p:nvPicPr>
            <p:cNvPr id="190" name="Grafik 189">
              <a:extLst>
                <a:ext uri="{FF2B5EF4-FFF2-40B4-BE49-F238E27FC236}">
                  <a16:creationId xmlns:a16="http://schemas.microsoft.com/office/drawing/2014/main" id="{E4A379B0-0173-5842-82FD-F3735C7C583D}"/>
                </a:ext>
              </a:extLst>
            </p:cNvPr>
            <p:cNvPicPr>
              <a:picLocks noChangeAspect="1"/>
            </p:cNvPicPr>
            <p:nvPr/>
          </p:nvPicPr>
          <p:blipFill>
            <a:blip r:embed="rId5"/>
            <a:stretch>
              <a:fillRect/>
            </a:stretch>
          </p:blipFill>
          <p:spPr>
            <a:xfrm>
              <a:off x="3979631" y="3378334"/>
              <a:ext cx="108836" cy="104104"/>
            </a:xfrm>
            <a:prstGeom prst="rect">
              <a:avLst/>
            </a:prstGeom>
          </p:spPr>
        </p:pic>
      </p:grpSp>
      <p:grpSp>
        <p:nvGrpSpPr>
          <p:cNvPr id="191" name="Gruppieren 190">
            <a:extLst>
              <a:ext uri="{FF2B5EF4-FFF2-40B4-BE49-F238E27FC236}">
                <a16:creationId xmlns:a16="http://schemas.microsoft.com/office/drawing/2014/main" id="{D0FEE823-A3ED-6F7B-EC09-B10A3C5BD01C}"/>
              </a:ext>
            </a:extLst>
          </p:cNvPr>
          <p:cNvGrpSpPr/>
          <p:nvPr/>
        </p:nvGrpSpPr>
        <p:grpSpPr>
          <a:xfrm>
            <a:off x="5317880" y="3411436"/>
            <a:ext cx="180000" cy="180000"/>
            <a:chOff x="3942588" y="3340387"/>
            <a:chExt cx="180000" cy="180000"/>
          </a:xfrm>
        </p:grpSpPr>
        <p:sp>
          <p:nvSpPr>
            <p:cNvPr id="192" name="Oval 191">
              <a:extLst>
                <a:ext uri="{FF2B5EF4-FFF2-40B4-BE49-F238E27FC236}">
                  <a16:creationId xmlns:a16="http://schemas.microsoft.com/office/drawing/2014/main" id="{1F529269-3C9C-6F26-944F-4DC3CA9B39BA}"/>
                </a:ext>
              </a:extLst>
            </p:cNvPr>
            <p:cNvSpPr/>
            <p:nvPr/>
          </p:nvSpPr>
          <p:spPr>
            <a:xfrm>
              <a:off x="3942588" y="3340387"/>
              <a:ext cx="180000" cy="180000"/>
            </a:xfrm>
            <a:prstGeom prst="ellipse">
              <a:avLst/>
            </a:prstGeom>
            <a:solidFill>
              <a:srgbClr val="C85A28"/>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96C8F0"/>
                </a:solidFill>
              </a:endParaRPr>
            </a:p>
          </p:txBody>
        </p:sp>
        <p:pic>
          <p:nvPicPr>
            <p:cNvPr id="193" name="Grafik 192">
              <a:extLst>
                <a:ext uri="{FF2B5EF4-FFF2-40B4-BE49-F238E27FC236}">
                  <a16:creationId xmlns:a16="http://schemas.microsoft.com/office/drawing/2014/main" id="{CBDBAE6D-D26D-86C5-0CB1-AD2A34E0B08E}"/>
                </a:ext>
              </a:extLst>
            </p:cNvPr>
            <p:cNvPicPr>
              <a:picLocks noChangeAspect="1"/>
            </p:cNvPicPr>
            <p:nvPr/>
          </p:nvPicPr>
          <p:blipFill>
            <a:blip r:embed="rId5"/>
            <a:stretch>
              <a:fillRect/>
            </a:stretch>
          </p:blipFill>
          <p:spPr>
            <a:xfrm>
              <a:off x="3979631" y="3378334"/>
              <a:ext cx="108836" cy="104104"/>
            </a:xfrm>
            <a:prstGeom prst="rect">
              <a:avLst/>
            </a:prstGeom>
          </p:spPr>
        </p:pic>
      </p:grpSp>
      <p:grpSp>
        <p:nvGrpSpPr>
          <p:cNvPr id="194" name="Gruppieren 193">
            <a:extLst>
              <a:ext uri="{FF2B5EF4-FFF2-40B4-BE49-F238E27FC236}">
                <a16:creationId xmlns:a16="http://schemas.microsoft.com/office/drawing/2014/main" id="{36BEEFBD-477E-A1E4-89B9-20AD15866417}"/>
              </a:ext>
            </a:extLst>
          </p:cNvPr>
          <p:cNvGrpSpPr/>
          <p:nvPr/>
        </p:nvGrpSpPr>
        <p:grpSpPr>
          <a:xfrm>
            <a:off x="4919852" y="3679902"/>
            <a:ext cx="180000" cy="180000"/>
            <a:chOff x="3942588" y="3340387"/>
            <a:chExt cx="180000" cy="180000"/>
          </a:xfrm>
        </p:grpSpPr>
        <p:sp>
          <p:nvSpPr>
            <p:cNvPr id="195" name="Oval 194">
              <a:extLst>
                <a:ext uri="{FF2B5EF4-FFF2-40B4-BE49-F238E27FC236}">
                  <a16:creationId xmlns:a16="http://schemas.microsoft.com/office/drawing/2014/main" id="{A18AAA30-2E5B-6CAA-1959-78FE1B8EED1C}"/>
                </a:ext>
              </a:extLst>
            </p:cNvPr>
            <p:cNvSpPr/>
            <p:nvPr/>
          </p:nvSpPr>
          <p:spPr>
            <a:xfrm>
              <a:off x="3942588" y="3340387"/>
              <a:ext cx="180000" cy="180000"/>
            </a:xfrm>
            <a:prstGeom prst="ellipse">
              <a:avLst/>
            </a:prstGeom>
            <a:solidFill>
              <a:srgbClr val="C85A28"/>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96C8F0"/>
                </a:solidFill>
              </a:endParaRPr>
            </a:p>
          </p:txBody>
        </p:sp>
        <p:pic>
          <p:nvPicPr>
            <p:cNvPr id="196" name="Grafik 195">
              <a:extLst>
                <a:ext uri="{FF2B5EF4-FFF2-40B4-BE49-F238E27FC236}">
                  <a16:creationId xmlns:a16="http://schemas.microsoft.com/office/drawing/2014/main" id="{5D6E5A0E-4C7C-2EB6-1031-97A46864387F}"/>
                </a:ext>
              </a:extLst>
            </p:cNvPr>
            <p:cNvPicPr>
              <a:picLocks noChangeAspect="1"/>
            </p:cNvPicPr>
            <p:nvPr/>
          </p:nvPicPr>
          <p:blipFill>
            <a:blip r:embed="rId5"/>
            <a:stretch>
              <a:fillRect/>
            </a:stretch>
          </p:blipFill>
          <p:spPr>
            <a:xfrm>
              <a:off x="3979631" y="3378334"/>
              <a:ext cx="108836" cy="104104"/>
            </a:xfrm>
            <a:prstGeom prst="rect">
              <a:avLst/>
            </a:prstGeom>
          </p:spPr>
        </p:pic>
      </p:grpSp>
      <p:grpSp>
        <p:nvGrpSpPr>
          <p:cNvPr id="200" name="Gruppieren 199">
            <a:extLst>
              <a:ext uri="{FF2B5EF4-FFF2-40B4-BE49-F238E27FC236}">
                <a16:creationId xmlns:a16="http://schemas.microsoft.com/office/drawing/2014/main" id="{84E8CEE1-B10E-FDD4-8987-E4CBCB9F7419}"/>
              </a:ext>
            </a:extLst>
          </p:cNvPr>
          <p:cNvGrpSpPr/>
          <p:nvPr/>
        </p:nvGrpSpPr>
        <p:grpSpPr>
          <a:xfrm>
            <a:off x="6296976" y="4869409"/>
            <a:ext cx="180000" cy="180000"/>
            <a:chOff x="3942588" y="3340387"/>
            <a:chExt cx="180000" cy="180000"/>
          </a:xfrm>
        </p:grpSpPr>
        <p:sp>
          <p:nvSpPr>
            <p:cNvPr id="201" name="Oval 200">
              <a:extLst>
                <a:ext uri="{FF2B5EF4-FFF2-40B4-BE49-F238E27FC236}">
                  <a16:creationId xmlns:a16="http://schemas.microsoft.com/office/drawing/2014/main" id="{98536BD4-5DDD-23CE-0909-4E0E6282987E}"/>
                </a:ext>
              </a:extLst>
            </p:cNvPr>
            <p:cNvSpPr/>
            <p:nvPr/>
          </p:nvSpPr>
          <p:spPr>
            <a:xfrm>
              <a:off x="3942588" y="3340387"/>
              <a:ext cx="180000" cy="180000"/>
            </a:xfrm>
            <a:prstGeom prst="ellipse">
              <a:avLst/>
            </a:prstGeom>
            <a:solidFill>
              <a:srgbClr val="C85A28"/>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96C8F0"/>
                </a:solidFill>
              </a:endParaRPr>
            </a:p>
          </p:txBody>
        </p:sp>
        <p:pic>
          <p:nvPicPr>
            <p:cNvPr id="202" name="Grafik 201">
              <a:extLst>
                <a:ext uri="{FF2B5EF4-FFF2-40B4-BE49-F238E27FC236}">
                  <a16:creationId xmlns:a16="http://schemas.microsoft.com/office/drawing/2014/main" id="{20901E5F-99F1-2D60-9632-824B6950D342}"/>
                </a:ext>
              </a:extLst>
            </p:cNvPr>
            <p:cNvPicPr>
              <a:picLocks noChangeAspect="1"/>
            </p:cNvPicPr>
            <p:nvPr/>
          </p:nvPicPr>
          <p:blipFill>
            <a:blip r:embed="rId5"/>
            <a:stretch>
              <a:fillRect/>
            </a:stretch>
          </p:blipFill>
          <p:spPr>
            <a:xfrm>
              <a:off x="3979631" y="3378334"/>
              <a:ext cx="108836" cy="104104"/>
            </a:xfrm>
            <a:prstGeom prst="rect">
              <a:avLst/>
            </a:prstGeom>
          </p:spPr>
        </p:pic>
      </p:grpSp>
      <p:grpSp>
        <p:nvGrpSpPr>
          <p:cNvPr id="203" name="Gruppieren 202">
            <a:extLst>
              <a:ext uri="{FF2B5EF4-FFF2-40B4-BE49-F238E27FC236}">
                <a16:creationId xmlns:a16="http://schemas.microsoft.com/office/drawing/2014/main" id="{50C797E5-5335-4691-1CCF-BE20BAFFB36B}"/>
              </a:ext>
            </a:extLst>
          </p:cNvPr>
          <p:cNvGrpSpPr/>
          <p:nvPr/>
        </p:nvGrpSpPr>
        <p:grpSpPr>
          <a:xfrm>
            <a:off x="6773877" y="4511042"/>
            <a:ext cx="180000" cy="180000"/>
            <a:chOff x="3942588" y="3340387"/>
            <a:chExt cx="180000" cy="180000"/>
          </a:xfrm>
        </p:grpSpPr>
        <p:sp>
          <p:nvSpPr>
            <p:cNvPr id="204" name="Oval 203">
              <a:extLst>
                <a:ext uri="{FF2B5EF4-FFF2-40B4-BE49-F238E27FC236}">
                  <a16:creationId xmlns:a16="http://schemas.microsoft.com/office/drawing/2014/main" id="{67DBEF2B-C6DC-AB81-0F82-2761FA94CBD6}"/>
                </a:ext>
              </a:extLst>
            </p:cNvPr>
            <p:cNvSpPr/>
            <p:nvPr/>
          </p:nvSpPr>
          <p:spPr>
            <a:xfrm>
              <a:off x="3942588" y="3340387"/>
              <a:ext cx="180000" cy="180000"/>
            </a:xfrm>
            <a:prstGeom prst="ellipse">
              <a:avLst/>
            </a:prstGeom>
            <a:solidFill>
              <a:srgbClr val="C85A28"/>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96C8F0"/>
                </a:solidFill>
              </a:endParaRPr>
            </a:p>
          </p:txBody>
        </p:sp>
        <p:pic>
          <p:nvPicPr>
            <p:cNvPr id="205" name="Grafik 204">
              <a:extLst>
                <a:ext uri="{FF2B5EF4-FFF2-40B4-BE49-F238E27FC236}">
                  <a16:creationId xmlns:a16="http://schemas.microsoft.com/office/drawing/2014/main" id="{968143DB-B05B-32FD-707D-70EB8C4FAE74}"/>
                </a:ext>
              </a:extLst>
            </p:cNvPr>
            <p:cNvPicPr>
              <a:picLocks noChangeAspect="1"/>
            </p:cNvPicPr>
            <p:nvPr/>
          </p:nvPicPr>
          <p:blipFill>
            <a:blip r:embed="rId5"/>
            <a:stretch>
              <a:fillRect/>
            </a:stretch>
          </p:blipFill>
          <p:spPr>
            <a:xfrm>
              <a:off x="3979631" y="3378334"/>
              <a:ext cx="108836" cy="104104"/>
            </a:xfrm>
            <a:prstGeom prst="rect">
              <a:avLst/>
            </a:prstGeom>
          </p:spPr>
        </p:pic>
      </p:grpSp>
      <p:grpSp>
        <p:nvGrpSpPr>
          <p:cNvPr id="206" name="Gruppieren 205">
            <a:extLst>
              <a:ext uri="{FF2B5EF4-FFF2-40B4-BE49-F238E27FC236}">
                <a16:creationId xmlns:a16="http://schemas.microsoft.com/office/drawing/2014/main" id="{39BAAFC6-95C9-0520-7A34-844F465F65B1}"/>
              </a:ext>
            </a:extLst>
          </p:cNvPr>
          <p:cNvGrpSpPr/>
          <p:nvPr/>
        </p:nvGrpSpPr>
        <p:grpSpPr>
          <a:xfrm>
            <a:off x="7041727" y="3913544"/>
            <a:ext cx="180000" cy="180000"/>
            <a:chOff x="3942588" y="3340387"/>
            <a:chExt cx="180000" cy="180000"/>
          </a:xfrm>
        </p:grpSpPr>
        <p:sp>
          <p:nvSpPr>
            <p:cNvPr id="207" name="Oval 206">
              <a:extLst>
                <a:ext uri="{FF2B5EF4-FFF2-40B4-BE49-F238E27FC236}">
                  <a16:creationId xmlns:a16="http://schemas.microsoft.com/office/drawing/2014/main" id="{C1A17BFB-AEE1-E35E-E1C9-8D19305219CB}"/>
                </a:ext>
              </a:extLst>
            </p:cNvPr>
            <p:cNvSpPr/>
            <p:nvPr/>
          </p:nvSpPr>
          <p:spPr>
            <a:xfrm>
              <a:off x="3942588" y="3340387"/>
              <a:ext cx="180000" cy="180000"/>
            </a:xfrm>
            <a:prstGeom prst="ellipse">
              <a:avLst/>
            </a:prstGeom>
            <a:solidFill>
              <a:srgbClr val="C85A28"/>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96C8F0"/>
                </a:solidFill>
              </a:endParaRPr>
            </a:p>
          </p:txBody>
        </p:sp>
        <p:pic>
          <p:nvPicPr>
            <p:cNvPr id="208" name="Grafik 207">
              <a:extLst>
                <a:ext uri="{FF2B5EF4-FFF2-40B4-BE49-F238E27FC236}">
                  <a16:creationId xmlns:a16="http://schemas.microsoft.com/office/drawing/2014/main" id="{0CCEC5D1-F672-A6AB-4BBD-01076B625CB1}"/>
                </a:ext>
              </a:extLst>
            </p:cNvPr>
            <p:cNvPicPr>
              <a:picLocks noChangeAspect="1"/>
            </p:cNvPicPr>
            <p:nvPr/>
          </p:nvPicPr>
          <p:blipFill>
            <a:blip r:embed="rId5"/>
            <a:stretch>
              <a:fillRect/>
            </a:stretch>
          </p:blipFill>
          <p:spPr>
            <a:xfrm>
              <a:off x="3979631" y="3378334"/>
              <a:ext cx="108836" cy="104104"/>
            </a:xfrm>
            <a:prstGeom prst="rect">
              <a:avLst/>
            </a:prstGeom>
          </p:spPr>
        </p:pic>
      </p:grpSp>
      <p:grpSp>
        <p:nvGrpSpPr>
          <p:cNvPr id="209" name="Gruppieren 208">
            <a:extLst>
              <a:ext uri="{FF2B5EF4-FFF2-40B4-BE49-F238E27FC236}">
                <a16:creationId xmlns:a16="http://schemas.microsoft.com/office/drawing/2014/main" id="{D1137A16-8104-4FF8-75A8-E89BE6C6689D}"/>
              </a:ext>
            </a:extLst>
          </p:cNvPr>
          <p:cNvGrpSpPr/>
          <p:nvPr/>
        </p:nvGrpSpPr>
        <p:grpSpPr>
          <a:xfrm>
            <a:off x="7384990" y="3921474"/>
            <a:ext cx="180000" cy="180000"/>
            <a:chOff x="3942588" y="3340387"/>
            <a:chExt cx="180000" cy="180000"/>
          </a:xfrm>
        </p:grpSpPr>
        <p:sp>
          <p:nvSpPr>
            <p:cNvPr id="210" name="Oval 209">
              <a:extLst>
                <a:ext uri="{FF2B5EF4-FFF2-40B4-BE49-F238E27FC236}">
                  <a16:creationId xmlns:a16="http://schemas.microsoft.com/office/drawing/2014/main" id="{C84578AE-9832-54A8-B3FC-EDA4790C72EB}"/>
                </a:ext>
              </a:extLst>
            </p:cNvPr>
            <p:cNvSpPr/>
            <p:nvPr/>
          </p:nvSpPr>
          <p:spPr>
            <a:xfrm>
              <a:off x="3942588" y="3340387"/>
              <a:ext cx="180000" cy="180000"/>
            </a:xfrm>
            <a:prstGeom prst="ellipse">
              <a:avLst/>
            </a:prstGeom>
            <a:solidFill>
              <a:srgbClr val="C85A28"/>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96C8F0"/>
                </a:solidFill>
              </a:endParaRPr>
            </a:p>
          </p:txBody>
        </p:sp>
        <p:pic>
          <p:nvPicPr>
            <p:cNvPr id="211" name="Grafik 210">
              <a:extLst>
                <a:ext uri="{FF2B5EF4-FFF2-40B4-BE49-F238E27FC236}">
                  <a16:creationId xmlns:a16="http://schemas.microsoft.com/office/drawing/2014/main" id="{C9C55EA7-4011-035E-D05C-2A1B6EFD18FA}"/>
                </a:ext>
              </a:extLst>
            </p:cNvPr>
            <p:cNvPicPr>
              <a:picLocks noChangeAspect="1"/>
            </p:cNvPicPr>
            <p:nvPr/>
          </p:nvPicPr>
          <p:blipFill>
            <a:blip r:embed="rId5"/>
            <a:stretch>
              <a:fillRect/>
            </a:stretch>
          </p:blipFill>
          <p:spPr>
            <a:xfrm>
              <a:off x="3979631" y="3378334"/>
              <a:ext cx="108836" cy="104104"/>
            </a:xfrm>
            <a:prstGeom prst="rect">
              <a:avLst/>
            </a:prstGeom>
          </p:spPr>
        </p:pic>
      </p:grpSp>
      <p:grpSp>
        <p:nvGrpSpPr>
          <p:cNvPr id="212" name="Gruppieren 211">
            <a:extLst>
              <a:ext uri="{FF2B5EF4-FFF2-40B4-BE49-F238E27FC236}">
                <a16:creationId xmlns:a16="http://schemas.microsoft.com/office/drawing/2014/main" id="{C80860B4-3F44-52AE-C9E5-89137AF270F4}"/>
              </a:ext>
            </a:extLst>
          </p:cNvPr>
          <p:cNvGrpSpPr/>
          <p:nvPr/>
        </p:nvGrpSpPr>
        <p:grpSpPr>
          <a:xfrm>
            <a:off x="7939503" y="4382946"/>
            <a:ext cx="180000" cy="180000"/>
            <a:chOff x="3942588" y="3340387"/>
            <a:chExt cx="180000" cy="180000"/>
          </a:xfrm>
        </p:grpSpPr>
        <p:sp>
          <p:nvSpPr>
            <p:cNvPr id="213" name="Oval 212">
              <a:extLst>
                <a:ext uri="{FF2B5EF4-FFF2-40B4-BE49-F238E27FC236}">
                  <a16:creationId xmlns:a16="http://schemas.microsoft.com/office/drawing/2014/main" id="{822939CD-686A-59E5-508C-2D05853D4EEE}"/>
                </a:ext>
              </a:extLst>
            </p:cNvPr>
            <p:cNvSpPr/>
            <p:nvPr/>
          </p:nvSpPr>
          <p:spPr>
            <a:xfrm>
              <a:off x="3942588" y="3340387"/>
              <a:ext cx="180000" cy="180000"/>
            </a:xfrm>
            <a:prstGeom prst="ellipse">
              <a:avLst/>
            </a:prstGeom>
            <a:solidFill>
              <a:srgbClr val="C85A28"/>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96C8F0"/>
                </a:solidFill>
              </a:endParaRPr>
            </a:p>
          </p:txBody>
        </p:sp>
        <p:pic>
          <p:nvPicPr>
            <p:cNvPr id="214" name="Grafik 213">
              <a:extLst>
                <a:ext uri="{FF2B5EF4-FFF2-40B4-BE49-F238E27FC236}">
                  <a16:creationId xmlns:a16="http://schemas.microsoft.com/office/drawing/2014/main" id="{15A35B93-4FCF-2903-8FD4-959D565DBAB0}"/>
                </a:ext>
              </a:extLst>
            </p:cNvPr>
            <p:cNvPicPr>
              <a:picLocks noChangeAspect="1"/>
            </p:cNvPicPr>
            <p:nvPr/>
          </p:nvPicPr>
          <p:blipFill>
            <a:blip r:embed="rId5"/>
            <a:stretch>
              <a:fillRect/>
            </a:stretch>
          </p:blipFill>
          <p:spPr>
            <a:xfrm>
              <a:off x="3979631" y="3378334"/>
              <a:ext cx="108836" cy="104104"/>
            </a:xfrm>
            <a:prstGeom prst="rect">
              <a:avLst/>
            </a:prstGeom>
          </p:spPr>
        </p:pic>
      </p:grpSp>
      <p:grpSp>
        <p:nvGrpSpPr>
          <p:cNvPr id="215" name="Gruppieren 214">
            <a:extLst>
              <a:ext uri="{FF2B5EF4-FFF2-40B4-BE49-F238E27FC236}">
                <a16:creationId xmlns:a16="http://schemas.microsoft.com/office/drawing/2014/main" id="{F53BD454-B2C5-EED8-F07C-50CAA21D9CF7}"/>
              </a:ext>
            </a:extLst>
          </p:cNvPr>
          <p:cNvGrpSpPr/>
          <p:nvPr/>
        </p:nvGrpSpPr>
        <p:grpSpPr>
          <a:xfrm>
            <a:off x="6966382" y="3365637"/>
            <a:ext cx="180000" cy="180000"/>
            <a:chOff x="3942588" y="3340387"/>
            <a:chExt cx="180000" cy="180000"/>
          </a:xfrm>
        </p:grpSpPr>
        <p:sp>
          <p:nvSpPr>
            <p:cNvPr id="216" name="Oval 215">
              <a:extLst>
                <a:ext uri="{FF2B5EF4-FFF2-40B4-BE49-F238E27FC236}">
                  <a16:creationId xmlns:a16="http://schemas.microsoft.com/office/drawing/2014/main" id="{2AD321DF-9566-7E30-CBC9-BE9DC385A8CE}"/>
                </a:ext>
              </a:extLst>
            </p:cNvPr>
            <p:cNvSpPr/>
            <p:nvPr/>
          </p:nvSpPr>
          <p:spPr>
            <a:xfrm>
              <a:off x="3942588" y="3340387"/>
              <a:ext cx="180000" cy="180000"/>
            </a:xfrm>
            <a:prstGeom prst="ellipse">
              <a:avLst/>
            </a:prstGeom>
            <a:solidFill>
              <a:srgbClr val="C85A28"/>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96C8F0"/>
                </a:solidFill>
              </a:endParaRPr>
            </a:p>
          </p:txBody>
        </p:sp>
        <p:pic>
          <p:nvPicPr>
            <p:cNvPr id="217" name="Grafik 216">
              <a:extLst>
                <a:ext uri="{FF2B5EF4-FFF2-40B4-BE49-F238E27FC236}">
                  <a16:creationId xmlns:a16="http://schemas.microsoft.com/office/drawing/2014/main" id="{DC1AEC97-10A0-5536-BB90-76285816E4E6}"/>
                </a:ext>
              </a:extLst>
            </p:cNvPr>
            <p:cNvPicPr>
              <a:picLocks noChangeAspect="1"/>
            </p:cNvPicPr>
            <p:nvPr/>
          </p:nvPicPr>
          <p:blipFill>
            <a:blip r:embed="rId5"/>
            <a:stretch>
              <a:fillRect/>
            </a:stretch>
          </p:blipFill>
          <p:spPr>
            <a:xfrm>
              <a:off x="3979631" y="3378334"/>
              <a:ext cx="108836" cy="104104"/>
            </a:xfrm>
            <a:prstGeom prst="rect">
              <a:avLst/>
            </a:prstGeom>
          </p:spPr>
        </p:pic>
      </p:grpSp>
      <p:grpSp>
        <p:nvGrpSpPr>
          <p:cNvPr id="218" name="Gruppieren 217">
            <a:extLst>
              <a:ext uri="{FF2B5EF4-FFF2-40B4-BE49-F238E27FC236}">
                <a16:creationId xmlns:a16="http://schemas.microsoft.com/office/drawing/2014/main" id="{1EFC90AA-D352-D774-E844-FB03E2A38CE3}"/>
              </a:ext>
            </a:extLst>
          </p:cNvPr>
          <p:cNvGrpSpPr/>
          <p:nvPr/>
        </p:nvGrpSpPr>
        <p:grpSpPr>
          <a:xfrm>
            <a:off x="7187763" y="3433014"/>
            <a:ext cx="180000" cy="180000"/>
            <a:chOff x="3942588" y="3340387"/>
            <a:chExt cx="180000" cy="180000"/>
          </a:xfrm>
        </p:grpSpPr>
        <p:sp>
          <p:nvSpPr>
            <p:cNvPr id="219" name="Oval 218">
              <a:extLst>
                <a:ext uri="{FF2B5EF4-FFF2-40B4-BE49-F238E27FC236}">
                  <a16:creationId xmlns:a16="http://schemas.microsoft.com/office/drawing/2014/main" id="{0A80E644-8C89-88C3-9F98-1F17C3CB480B}"/>
                </a:ext>
              </a:extLst>
            </p:cNvPr>
            <p:cNvSpPr/>
            <p:nvPr/>
          </p:nvSpPr>
          <p:spPr>
            <a:xfrm>
              <a:off x="3942588" y="3340387"/>
              <a:ext cx="180000" cy="180000"/>
            </a:xfrm>
            <a:prstGeom prst="ellipse">
              <a:avLst/>
            </a:prstGeom>
            <a:solidFill>
              <a:srgbClr val="C85A28"/>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96C8F0"/>
                </a:solidFill>
              </a:endParaRPr>
            </a:p>
          </p:txBody>
        </p:sp>
        <p:pic>
          <p:nvPicPr>
            <p:cNvPr id="220" name="Grafik 219">
              <a:extLst>
                <a:ext uri="{FF2B5EF4-FFF2-40B4-BE49-F238E27FC236}">
                  <a16:creationId xmlns:a16="http://schemas.microsoft.com/office/drawing/2014/main" id="{C893784A-0FEC-EC44-4BB3-F26B7A22D3B0}"/>
                </a:ext>
              </a:extLst>
            </p:cNvPr>
            <p:cNvPicPr>
              <a:picLocks noChangeAspect="1"/>
            </p:cNvPicPr>
            <p:nvPr/>
          </p:nvPicPr>
          <p:blipFill>
            <a:blip r:embed="rId5"/>
            <a:stretch>
              <a:fillRect/>
            </a:stretch>
          </p:blipFill>
          <p:spPr>
            <a:xfrm>
              <a:off x="3979631" y="3378334"/>
              <a:ext cx="108836" cy="104104"/>
            </a:xfrm>
            <a:prstGeom prst="rect">
              <a:avLst/>
            </a:prstGeom>
          </p:spPr>
        </p:pic>
      </p:grpSp>
      <p:grpSp>
        <p:nvGrpSpPr>
          <p:cNvPr id="221" name="Gruppieren 220">
            <a:extLst>
              <a:ext uri="{FF2B5EF4-FFF2-40B4-BE49-F238E27FC236}">
                <a16:creationId xmlns:a16="http://schemas.microsoft.com/office/drawing/2014/main" id="{6784B90F-A3C6-C4BF-CB02-9CE5AB8928FA}"/>
              </a:ext>
            </a:extLst>
          </p:cNvPr>
          <p:cNvGrpSpPr/>
          <p:nvPr/>
        </p:nvGrpSpPr>
        <p:grpSpPr>
          <a:xfrm>
            <a:off x="7375885" y="3269385"/>
            <a:ext cx="180000" cy="180000"/>
            <a:chOff x="3942588" y="3340387"/>
            <a:chExt cx="180000" cy="180000"/>
          </a:xfrm>
        </p:grpSpPr>
        <p:sp>
          <p:nvSpPr>
            <p:cNvPr id="222" name="Oval 221">
              <a:extLst>
                <a:ext uri="{FF2B5EF4-FFF2-40B4-BE49-F238E27FC236}">
                  <a16:creationId xmlns:a16="http://schemas.microsoft.com/office/drawing/2014/main" id="{EDBE0B8C-D914-5277-B3BB-482A3119EF79}"/>
                </a:ext>
              </a:extLst>
            </p:cNvPr>
            <p:cNvSpPr/>
            <p:nvPr/>
          </p:nvSpPr>
          <p:spPr>
            <a:xfrm>
              <a:off x="3942588" y="3340387"/>
              <a:ext cx="180000" cy="180000"/>
            </a:xfrm>
            <a:prstGeom prst="ellipse">
              <a:avLst/>
            </a:prstGeom>
            <a:solidFill>
              <a:srgbClr val="C85A28"/>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96C8F0"/>
                </a:solidFill>
              </a:endParaRPr>
            </a:p>
          </p:txBody>
        </p:sp>
        <p:pic>
          <p:nvPicPr>
            <p:cNvPr id="223" name="Grafik 222">
              <a:extLst>
                <a:ext uri="{FF2B5EF4-FFF2-40B4-BE49-F238E27FC236}">
                  <a16:creationId xmlns:a16="http://schemas.microsoft.com/office/drawing/2014/main" id="{8769589D-4BC0-9919-7647-5BAA82E9666E}"/>
                </a:ext>
              </a:extLst>
            </p:cNvPr>
            <p:cNvPicPr>
              <a:picLocks noChangeAspect="1"/>
            </p:cNvPicPr>
            <p:nvPr/>
          </p:nvPicPr>
          <p:blipFill>
            <a:blip r:embed="rId5"/>
            <a:stretch>
              <a:fillRect/>
            </a:stretch>
          </p:blipFill>
          <p:spPr>
            <a:xfrm>
              <a:off x="3979631" y="3378334"/>
              <a:ext cx="108836" cy="104104"/>
            </a:xfrm>
            <a:prstGeom prst="rect">
              <a:avLst/>
            </a:prstGeom>
          </p:spPr>
        </p:pic>
      </p:grpSp>
      <p:grpSp>
        <p:nvGrpSpPr>
          <p:cNvPr id="224" name="Gruppieren 223">
            <a:extLst>
              <a:ext uri="{FF2B5EF4-FFF2-40B4-BE49-F238E27FC236}">
                <a16:creationId xmlns:a16="http://schemas.microsoft.com/office/drawing/2014/main" id="{109E2CBB-D0CB-47B5-78A8-2AED9C03F0D2}"/>
              </a:ext>
            </a:extLst>
          </p:cNvPr>
          <p:cNvGrpSpPr/>
          <p:nvPr/>
        </p:nvGrpSpPr>
        <p:grpSpPr>
          <a:xfrm>
            <a:off x="7183380" y="3153882"/>
            <a:ext cx="180000" cy="180000"/>
            <a:chOff x="3942588" y="3340387"/>
            <a:chExt cx="180000" cy="180000"/>
          </a:xfrm>
        </p:grpSpPr>
        <p:sp>
          <p:nvSpPr>
            <p:cNvPr id="225" name="Oval 224">
              <a:extLst>
                <a:ext uri="{FF2B5EF4-FFF2-40B4-BE49-F238E27FC236}">
                  <a16:creationId xmlns:a16="http://schemas.microsoft.com/office/drawing/2014/main" id="{9339C48E-31BC-909B-2A08-85C89EC38601}"/>
                </a:ext>
              </a:extLst>
            </p:cNvPr>
            <p:cNvSpPr/>
            <p:nvPr/>
          </p:nvSpPr>
          <p:spPr>
            <a:xfrm>
              <a:off x="3942588" y="3340387"/>
              <a:ext cx="180000" cy="180000"/>
            </a:xfrm>
            <a:prstGeom prst="ellipse">
              <a:avLst/>
            </a:prstGeom>
            <a:solidFill>
              <a:srgbClr val="C85A28"/>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96C8F0"/>
                </a:solidFill>
              </a:endParaRPr>
            </a:p>
          </p:txBody>
        </p:sp>
        <p:pic>
          <p:nvPicPr>
            <p:cNvPr id="226" name="Grafik 225">
              <a:extLst>
                <a:ext uri="{FF2B5EF4-FFF2-40B4-BE49-F238E27FC236}">
                  <a16:creationId xmlns:a16="http://schemas.microsoft.com/office/drawing/2014/main" id="{66DEB4B9-B5DD-81C7-09D5-BC752C911851}"/>
                </a:ext>
              </a:extLst>
            </p:cNvPr>
            <p:cNvPicPr>
              <a:picLocks noChangeAspect="1"/>
            </p:cNvPicPr>
            <p:nvPr/>
          </p:nvPicPr>
          <p:blipFill>
            <a:blip r:embed="rId5"/>
            <a:stretch>
              <a:fillRect/>
            </a:stretch>
          </p:blipFill>
          <p:spPr>
            <a:xfrm>
              <a:off x="3979631" y="3378334"/>
              <a:ext cx="108836" cy="104104"/>
            </a:xfrm>
            <a:prstGeom prst="rect">
              <a:avLst/>
            </a:prstGeom>
          </p:spPr>
        </p:pic>
      </p:grpSp>
      <p:grpSp>
        <p:nvGrpSpPr>
          <p:cNvPr id="227" name="Gruppieren 226">
            <a:extLst>
              <a:ext uri="{FF2B5EF4-FFF2-40B4-BE49-F238E27FC236}">
                <a16:creationId xmlns:a16="http://schemas.microsoft.com/office/drawing/2014/main" id="{BA5BD213-B53E-65BA-F61B-CE8ED84C541D}"/>
              </a:ext>
            </a:extLst>
          </p:cNvPr>
          <p:cNvGrpSpPr/>
          <p:nvPr/>
        </p:nvGrpSpPr>
        <p:grpSpPr>
          <a:xfrm>
            <a:off x="6908631" y="3134631"/>
            <a:ext cx="180000" cy="180000"/>
            <a:chOff x="3942588" y="3340387"/>
            <a:chExt cx="180000" cy="180000"/>
          </a:xfrm>
        </p:grpSpPr>
        <p:sp>
          <p:nvSpPr>
            <p:cNvPr id="228" name="Oval 227">
              <a:extLst>
                <a:ext uri="{FF2B5EF4-FFF2-40B4-BE49-F238E27FC236}">
                  <a16:creationId xmlns:a16="http://schemas.microsoft.com/office/drawing/2014/main" id="{F245772C-481F-21BD-AD3C-2EA4D09694B3}"/>
                </a:ext>
              </a:extLst>
            </p:cNvPr>
            <p:cNvSpPr/>
            <p:nvPr/>
          </p:nvSpPr>
          <p:spPr>
            <a:xfrm>
              <a:off x="3942588" y="3340387"/>
              <a:ext cx="180000" cy="180000"/>
            </a:xfrm>
            <a:prstGeom prst="ellipse">
              <a:avLst/>
            </a:prstGeom>
            <a:solidFill>
              <a:srgbClr val="C85A28"/>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96C8F0"/>
                </a:solidFill>
              </a:endParaRPr>
            </a:p>
          </p:txBody>
        </p:sp>
        <p:pic>
          <p:nvPicPr>
            <p:cNvPr id="229" name="Grafik 228">
              <a:extLst>
                <a:ext uri="{FF2B5EF4-FFF2-40B4-BE49-F238E27FC236}">
                  <a16:creationId xmlns:a16="http://schemas.microsoft.com/office/drawing/2014/main" id="{F304FDF5-3469-6DF7-5C3D-5654144873E3}"/>
                </a:ext>
              </a:extLst>
            </p:cNvPr>
            <p:cNvPicPr>
              <a:picLocks noChangeAspect="1"/>
            </p:cNvPicPr>
            <p:nvPr/>
          </p:nvPicPr>
          <p:blipFill>
            <a:blip r:embed="rId5"/>
            <a:stretch>
              <a:fillRect/>
            </a:stretch>
          </p:blipFill>
          <p:spPr>
            <a:xfrm>
              <a:off x="3979631" y="3378334"/>
              <a:ext cx="108836" cy="104104"/>
            </a:xfrm>
            <a:prstGeom prst="rect">
              <a:avLst/>
            </a:prstGeom>
          </p:spPr>
        </p:pic>
      </p:grpSp>
      <p:grpSp>
        <p:nvGrpSpPr>
          <p:cNvPr id="239" name="Gruppieren 238">
            <a:extLst>
              <a:ext uri="{FF2B5EF4-FFF2-40B4-BE49-F238E27FC236}">
                <a16:creationId xmlns:a16="http://schemas.microsoft.com/office/drawing/2014/main" id="{1BFB52AD-6159-5B4F-D670-99A492D339B8}"/>
              </a:ext>
            </a:extLst>
          </p:cNvPr>
          <p:cNvGrpSpPr/>
          <p:nvPr/>
        </p:nvGrpSpPr>
        <p:grpSpPr>
          <a:xfrm>
            <a:off x="4123396" y="1431229"/>
            <a:ext cx="180000" cy="180000"/>
            <a:chOff x="3942588" y="3340387"/>
            <a:chExt cx="180000" cy="180000"/>
          </a:xfrm>
        </p:grpSpPr>
        <p:sp>
          <p:nvSpPr>
            <p:cNvPr id="240" name="Oval 239">
              <a:extLst>
                <a:ext uri="{FF2B5EF4-FFF2-40B4-BE49-F238E27FC236}">
                  <a16:creationId xmlns:a16="http://schemas.microsoft.com/office/drawing/2014/main" id="{2C33DFB3-1B5A-5A79-EA11-75B6416CF16C}"/>
                </a:ext>
              </a:extLst>
            </p:cNvPr>
            <p:cNvSpPr/>
            <p:nvPr/>
          </p:nvSpPr>
          <p:spPr>
            <a:xfrm>
              <a:off x="3942588" y="3340387"/>
              <a:ext cx="180000" cy="180000"/>
            </a:xfrm>
            <a:prstGeom prst="ellipse">
              <a:avLst/>
            </a:prstGeom>
            <a:solidFill>
              <a:srgbClr val="C85A28"/>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96C8F0"/>
                </a:solidFill>
              </a:endParaRPr>
            </a:p>
          </p:txBody>
        </p:sp>
        <p:pic>
          <p:nvPicPr>
            <p:cNvPr id="241" name="Grafik 240">
              <a:extLst>
                <a:ext uri="{FF2B5EF4-FFF2-40B4-BE49-F238E27FC236}">
                  <a16:creationId xmlns:a16="http://schemas.microsoft.com/office/drawing/2014/main" id="{8133A564-B2D9-1542-B51F-AC279C074F90}"/>
                </a:ext>
              </a:extLst>
            </p:cNvPr>
            <p:cNvPicPr>
              <a:picLocks noChangeAspect="1"/>
            </p:cNvPicPr>
            <p:nvPr/>
          </p:nvPicPr>
          <p:blipFill>
            <a:blip r:embed="rId5"/>
            <a:stretch>
              <a:fillRect/>
            </a:stretch>
          </p:blipFill>
          <p:spPr>
            <a:xfrm>
              <a:off x="3979631" y="3378334"/>
              <a:ext cx="108836" cy="104104"/>
            </a:xfrm>
            <a:prstGeom prst="rect">
              <a:avLst/>
            </a:prstGeom>
          </p:spPr>
        </p:pic>
      </p:grpSp>
      <p:cxnSp>
        <p:nvCxnSpPr>
          <p:cNvPr id="267" name="Gerade Verbindung 266">
            <a:extLst>
              <a:ext uri="{FF2B5EF4-FFF2-40B4-BE49-F238E27FC236}">
                <a16:creationId xmlns:a16="http://schemas.microsoft.com/office/drawing/2014/main" id="{F49CD5D0-E14A-5964-57DF-433EB77EDFF1}"/>
              </a:ext>
            </a:extLst>
          </p:cNvPr>
          <p:cNvCxnSpPr>
            <a:cxnSpLocks/>
          </p:cNvCxnSpPr>
          <p:nvPr/>
        </p:nvCxnSpPr>
        <p:spPr>
          <a:xfrm>
            <a:off x="4974195" y="4059678"/>
            <a:ext cx="0" cy="189443"/>
          </a:xfrm>
          <a:prstGeom prst="line">
            <a:avLst/>
          </a:prstGeom>
          <a:ln>
            <a:solidFill>
              <a:srgbClr val="C85A28"/>
            </a:solidFill>
          </a:ln>
        </p:spPr>
        <p:style>
          <a:lnRef idx="1">
            <a:schemeClr val="accent1"/>
          </a:lnRef>
          <a:fillRef idx="0">
            <a:schemeClr val="accent1"/>
          </a:fillRef>
          <a:effectRef idx="0">
            <a:schemeClr val="accent1"/>
          </a:effectRef>
          <a:fontRef idx="minor">
            <a:schemeClr val="tx1"/>
          </a:fontRef>
        </p:style>
      </p:cxnSp>
      <p:cxnSp>
        <p:nvCxnSpPr>
          <p:cNvPr id="269" name="Gerade Verbindung 268">
            <a:extLst>
              <a:ext uri="{FF2B5EF4-FFF2-40B4-BE49-F238E27FC236}">
                <a16:creationId xmlns:a16="http://schemas.microsoft.com/office/drawing/2014/main" id="{E4804ED1-B819-CA43-6050-A2BDD8F872D6}"/>
              </a:ext>
            </a:extLst>
          </p:cNvPr>
          <p:cNvCxnSpPr>
            <a:cxnSpLocks/>
          </p:cNvCxnSpPr>
          <p:nvPr/>
        </p:nvCxnSpPr>
        <p:spPr>
          <a:xfrm>
            <a:off x="5010572" y="3602553"/>
            <a:ext cx="0" cy="106132"/>
          </a:xfrm>
          <a:prstGeom prst="line">
            <a:avLst/>
          </a:prstGeom>
          <a:ln>
            <a:solidFill>
              <a:srgbClr val="C85A28"/>
            </a:solidFill>
          </a:ln>
        </p:spPr>
        <p:style>
          <a:lnRef idx="1">
            <a:schemeClr val="accent1"/>
          </a:lnRef>
          <a:fillRef idx="0">
            <a:schemeClr val="accent1"/>
          </a:fillRef>
          <a:effectRef idx="0">
            <a:schemeClr val="accent1"/>
          </a:effectRef>
          <a:fontRef idx="minor">
            <a:schemeClr val="tx1"/>
          </a:fontRef>
        </p:style>
      </p:cxnSp>
      <p:sp>
        <p:nvSpPr>
          <p:cNvPr id="246" name="Textfeld 241">
            <a:extLst>
              <a:ext uri="{FF2B5EF4-FFF2-40B4-BE49-F238E27FC236}">
                <a16:creationId xmlns:a16="http://schemas.microsoft.com/office/drawing/2014/main" id="{55A565CE-5CB0-2A38-CDE1-351EEEC6FFE5}"/>
              </a:ext>
            </a:extLst>
          </p:cNvPr>
          <p:cNvSpPr txBox="1"/>
          <p:nvPr/>
        </p:nvSpPr>
        <p:spPr>
          <a:xfrm>
            <a:off x="4370175" y="3464993"/>
            <a:ext cx="777321" cy="172731"/>
          </a:xfrm>
          <a:prstGeom prst="rect">
            <a:avLst/>
          </a:prstGeom>
          <a:solidFill>
            <a:schemeClr val="tx1"/>
          </a:solidFill>
          <a:ln w="9525">
            <a:solidFill>
              <a:schemeClr val="tx1"/>
            </a:solidFill>
          </a:ln>
          <a:effectLst>
            <a:softEdge rad="0"/>
          </a:effectLst>
        </p:spPr>
        <p:txBody>
          <a:bodyPr wrap="square" lIns="72000" tIns="36000" rIns="72000" bIns="36000">
            <a:spAutoFit/>
          </a:bodyPr>
          <a:lstStyle>
            <a:defPPr>
              <a:defRPr lang="de-DE"/>
            </a:defPPr>
            <a:lvl1pPr algn="l" rtl="0" fontAlgn="base">
              <a:spcBef>
                <a:spcPct val="0"/>
              </a:spcBef>
              <a:spcAft>
                <a:spcPct val="0"/>
              </a:spcAft>
              <a:defRPr sz="2400" kern="1200">
                <a:solidFill>
                  <a:schemeClr val="tx1"/>
                </a:solidFill>
                <a:latin typeface="Arial" pitchFamily="34" charset="0"/>
                <a:ea typeface="ＭＳ Ｐゴシック" charset="-128"/>
                <a:cs typeface="+mn-cs"/>
              </a:defRPr>
            </a:lvl1pPr>
            <a:lvl2pPr marL="457200" algn="l" rtl="0" fontAlgn="base">
              <a:spcBef>
                <a:spcPct val="0"/>
              </a:spcBef>
              <a:spcAft>
                <a:spcPct val="0"/>
              </a:spcAft>
              <a:defRPr sz="2400" kern="1200">
                <a:solidFill>
                  <a:schemeClr val="tx1"/>
                </a:solidFill>
                <a:latin typeface="Arial" pitchFamily="34" charset="0"/>
                <a:ea typeface="ＭＳ Ｐゴシック" charset="-128"/>
                <a:cs typeface="+mn-cs"/>
              </a:defRPr>
            </a:lvl2pPr>
            <a:lvl3pPr marL="914400" algn="l" rtl="0" fontAlgn="base">
              <a:spcBef>
                <a:spcPct val="0"/>
              </a:spcBef>
              <a:spcAft>
                <a:spcPct val="0"/>
              </a:spcAft>
              <a:defRPr sz="2400" kern="1200">
                <a:solidFill>
                  <a:schemeClr val="tx1"/>
                </a:solidFill>
                <a:latin typeface="Arial" pitchFamily="34" charset="0"/>
                <a:ea typeface="ＭＳ Ｐゴシック" charset="-128"/>
                <a:cs typeface="+mn-cs"/>
              </a:defRPr>
            </a:lvl3pPr>
            <a:lvl4pPr marL="1371600" algn="l" rtl="0" fontAlgn="base">
              <a:spcBef>
                <a:spcPct val="0"/>
              </a:spcBef>
              <a:spcAft>
                <a:spcPct val="0"/>
              </a:spcAft>
              <a:defRPr sz="2400" kern="1200">
                <a:solidFill>
                  <a:schemeClr val="tx1"/>
                </a:solidFill>
                <a:latin typeface="Arial" pitchFamily="34" charset="0"/>
                <a:ea typeface="ＭＳ Ｐゴシック" charset="-128"/>
                <a:cs typeface="+mn-cs"/>
              </a:defRPr>
            </a:lvl4pPr>
            <a:lvl5pPr marL="1828800" algn="l" rtl="0" fontAlgn="base">
              <a:spcBef>
                <a:spcPct val="0"/>
              </a:spcBef>
              <a:spcAft>
                <a:spcPct val="0"/>
              </a:spcAft>
              <a:defRPr sz="2400" kern="1200">
                <a:solidFill>
                  <a:schemeClr val="tx1"/>
                </a:solidFill>
                <a:latin typeface="Arial" pitchFamily="34" charset="0"/>
                <a:ea typeface="ＭＳ Ｐゴシック" charset="-128"/>
                <a:cs typeface="+mn-cs"/>
              </a:defRPr>
            </a:lvl5pPr>
            <a:lvl6pPr marL="2286000" algn="l" defTabSz="914400" rtl="0" eaLnBrk="1" latinLnBrk="0" hangingPunct="1">
              <a:defRPr sz="2400" kern="1200">
                <a:solidFill>
                  <a:schemeClr val="tx1"/>
                </a:solidFill>
                <a:latin typeface="Arial" pitchFamily="34" charset="0"/>
                <a:ea typeface="ＭＳ Ｐゴシック" charset="-128"/>
                <a:cs typeface="+mn-cs"/>
              </a:defRPr>
            </a:lvl6pPr>
            <a:lvl7pPr marL="2743200" algn="l" defTabSz="914400" rtl="0" eaLnBrk="1" latinLnBrk="0" hangingPunct="1">
              <a:defRPr sz="2400" kern="1200">
                <a:solidFill>
                  <a:schemeClr val="tx1"/>
                </a:solidFill>
                <a:latin typeface="Arial" pitchFamily="34" charset="0"/>
                <a:ea typeface="ＭＳ Ｐゴシック" charset="-128"/>
                <a:cs typeface="+mn-cs"/>
              </a:defRPr>
            </a:lvl7pPr>
            <a:lvl8pPr marL="3200400" algn="l" defTabSz="914400" rtl="0" eaLnBrk="1" latinLnBrk="0" hangingPunct="1">
              <a:defRPr sz="2400" kern="1200">
                <a:solidFill>
                  <a:schemeClr val="tx1"/>
                </a:solidFill>
                <a:latin typeface="Arial" pitchFamily="34" charset="0"/>
                <a:ea typeface="ＭＳ Ｐゴシック" charset="-128"/>
                <a:cs typeface="+mn-cs"/>
              </a:defRPr>
            </a:lvl8pPr>
            <a:lvl9pPr marL="3657600" algn="l" defTabSz="914400" rtl="0" eaLnBrk="1" latinLnBrk="0" hangingPunct="1">
              <a:defRPr sz="2400" kern="1200">
                <a:solidFill>
                  <a:schemeClr val="tx1"/>
                </a:solidFill>
                <a:latin typeface="Arial" pitchFamily="34" charset="0"/>
                <a:ea typeface="ＭＳ Ｐゴシック" charset="-128"/>
                <a:cs typeface="+mn-cs"/>
              </a:defRPr>
            </a:lvl9pPr>
          </a:lstStyle>
          <a:p>
            <a:pPr algn="ctr">
              <a:defRPr/>
            </a:pPr>
            <a:r>
              <a:rPr lang="de-DE" sz="650" dirty="0">
                <a:solidFill>
                  <a:schemeClr val="bg1"/>
                </a:solidFill>
                <a:latin typeface="+mj-lt"/>
                <a:ea typeface="+mn-ea"/>
              </a:rPr>
              <a:t>Leineweberplatz</a:t>
            </a:r>
          </a:p>
        </p:txBody>
      </p:sp>
      <p:cxnSp>
        <p:nvCxnSpPr>
          <p:cNvPr id="271" name="Gerade Verbindung 270">
            <a:extLst>
              <a:ext uri="{FF2B5EF4-FFF2-40B4-BE49-F238E27FC236}">
                <a16:creationId xmlns:a16="http://schemas.microsoft.com/office/drawing/2014/main" id="{F761906B-F3A2-C02A-3AFC-1C7317C4D870}"/>
              </a:ext>
            </a:extLst>
          </p:cNvPr>
          <p:cNvCxnSpPr>
            <a:cxnSpLocks/>
          </p:cNvCxnSpPr>
          <p:nvPr/>
        </p:nvCxnSpPr>
        <p:spPr>
          <a:xfrm>
            <a:off x="5405555" y="3317750"/>
            <a:ext cx="0" cy="106132"/>
          </a:xfrm>
          <a:prstGeom prst="line">
            <a:avLst/>
          </a:prstGeom>
          <a:ln>
            <a:solidFill>
              <a:srgbClr val="C85A28"/>
            </a:solidFill>
          </a:ln>
        </p:spPr>
        <p:style>
          <a:lnRef idx="1">
            <a:schemeClr val="accent1"/>
          </a:lnRef>
          <a:fillRef idx="0">
            <a:schemeClr val="accent1"/>
          </a:fillRef>
          <a:effectRef idx="0">
            <a:schemeClr val="accent1"/>
          </a:effectRef>
          <a:fontRef idx="minor">
            <a:schemeClr val="tx1"/>
          </a:fontRef>
        </p:style>
      </p:cxnSp>
      <p:sp>
        <p:nvSpPr>
          <p:cNvPr id="248" name="Textfeld 241">
            <a:extLst>
              <a:ext uri="{FF2B5EF4-FFF2-40B4-BE49-F238E27FC236}">
                <a16:creationId xmlns:a16="http://schemas.microsoft.com/office/drawing/2014/main" id="{F4F95EE2-07E5-01F0-7148-886D4CFEE8AC}"/>
              </a:ext>
            </a:extLst>
          </p:cNvPr>
          <p:cNvSpPr txBox="1"/>
          <p:nvPr/>
        </p:nvSpPr>
        <p:spPr>
          <a:xfrm>
            <a:off x="5118105" y="3153155"/>
            <a:ext cx="574056" cy="172731"/>
          </a:xfrm>
          <a:prstGeom prst="rect">
            <a:avLst/>
          </a:prstGeom>
          <a:solidFill>
            <a:schemeClr val="tx1"/>
          </a:solidFill>
          <a:ln w="9525">
            <a:solidFill>
              <a:schemeClr val="tx1"/>
            </a:solidFill>
          </a:ln>
          <a:effectLst>
            <a:softEdge rad="0"/>
          </a:effectLst>
        </p:spPr>
        <p:txBody>
          <a:bodyPr wrap="square" lIns="72000" tIns="36000" rIns="72000" bIns="36000">
            <a:spAutoFit/>
          </a:bodyPr>
          <a:lstStyle>
            <a:defPPr>
              <a:defRPr lang="de-DE"/>
            </a:defPPr>
            <a:lvl1pPr algn="l" rtl="0" fontAlgn="base">
              <a:spcBef>
                <a:spcPct val="0"/>
              </a:spcBef>
              <a:spcAft>
                <a:spcPct val="0"/>
              </a:spcAft>
              <a:defRPr sz="2400" kern="1200">
                <a:solidFill>
                  <a:schemeClr val="tx1"/>
                </a:solidFill>
                <a:latin typeface="Arial" pitchFamily="34" charset="0"/>
                <a:ea typeface="ＭＳ Ｐゴシック" charset="-128"/>
                <a:cs typeface="+mn-cs"/>
              </a:defRPr>
            </a:lvl1pPr>
            <a:lvl2pPr marL="457200" algn="l" rtl="0" fontAlgn="base">
              <a:spcBef>
                <a:spcPct val="0"/>
              </a:spcBef>
              <a:spcAft>
                <a:spcPct val="0"/>
              </a:spcAft>
              <a:defRPr sz="2400" kern="1200">
                <a:solidFill>
                  <a:schemeClr val="tx1"/>
                </a:solidFill>
                <a:latin typeface="Arial" pitchFamily="34" charset="0"/>
                <a:ea typeface="ＭＳ Ｐゴシック" charset="-128"/>
                <a:cs typeface="+mn-cs"/>
              </a:defRPr>
            </a:lvl2pPr>
            <a:lvl3pPr marL="914400" algn="l" rtl="0" fontAlgn="base">
              <a:spcBef>
                <a:spcPct val="0"/>
              </a:spcBef>
              <a:spcAft>
                <a:spcPct val="0"/>
              </a:spcAft>
              <a:defRPr sz="2400" kern="1200">
                <a:solidFill>
                  <a:schemeClr val="tx1"/>
                </a:solidFill>
                <a:latin typeface="Arial" pitchFamily="34" charset="0"/>
                <a:ea typeface="ＭＳ Ｐゴシック" charset="-128"/>
                <a:cs typeface="+mn-cs"/>
              </a:defRPr>
            </a:lvl3pPr>
            <a:lvl4pPr marL="1371600" algn="l" rtl="0" fontAlgn="base">
              <a:spcBef>
                <a:spcPct val="0"/>
              </a:spcBef>
              <a:spcAft>
                <a:spcPct val="0"/>
              </a:spcAft>
              <a:defRPr sz="2400" kern="1200">
                <a:solidFill>
                  <a:schemeClr val="tx1"/>
                </a:solidFill>
                <a:latin typeface="Arial" pitchFamily="34" charset="0"/>
                <a:ea typeface="ＭＳ Ｐゴシック" charset="-128"/>
                <a:cs typeface="+mn-cs"/>
              </a:defRPr>
            </a:lvl4pPr>
            <a:lvl5pPr marL="1828800" algn="l" rtl="0" fontAlgn="base">
              <a:spcBef>
                <a:spcPct val="0"/>
              </a:spcBef>
              <a:spcAft>
                <a:spcPct val="0"/>
              </a:spcAft>
              <a:defRPr sz="2400" kern="1200">
                <a:solidFill>
                  <a:schemeClr val="tx1"/>
                </a:solidFill>
                <a:latin typeface="Arial" pitchFamily="34" charset="0"/>
                <a:ea typeface="ＭＳ Ｐゴシック" charset="-128"/>
                <a:cs typeface="+mn-cs"/>
              </a:defRPr>
            </a:lvl5pPr>
            <a:lvl6pPr marL="2286000" algn="l" defTabSz="914400" rtl="0" eaLnBrk="1" latinLnBrk="0" hangingPunct="1">
              <a:defRPr sz="2400" kern="1200">
                <a:solidFill>
                  <a:schemeClr val="tx1"/>
                </a:solidFill>
                <a:latin typeface="Arial" pitchFamily="34" charset="0"/>
                <a:ea typeface="ＭＳ Ｐゴシック" charset="-128"/>
                <a:cs typeface="+mn-cs"/>
              </a:defRPr>
            </a:lvl6pPr>
            <a:lvl7pPr marL="2743200" algn="l" defTabSz="914400" rtl="0" eaLnBrk="1" latinLnBrk="0" hangingPunct="1">
              <a:defRPr sz="2400" kern="1200">
                <a:solidFill>
                  <a:schemeClr val="tx1"/>
                </a:solidFill>
                <a:latin typeface="Arial" pitchFamily="34" charset="0"/>
                <a:ea typeface="ＭＳ Ｐゴシック" charset="-128"/>
                <a:cs typeface="+mn-cs"/>
              </a:defRPr>
            </a:lvl7pPr>
            <a:lvl8pPr marL="3200400" algn="l" defTabSz="914400" rtl="0" eaLnBrk="1" latinLnBrk="0" hangingPunct="1">
              <a:defRPr sz="2400" kern="1200">
                <a:solidFill>
                  <a:schemeClr val="tx1"/>
                </a:solidFill>
                <a:latin typeface="Arial" pitchFamily="34" charset="0"/>
                <a:ea typeface="ＭＳ Ｐゴシック" charset="-128"/>
                <a:cs typeface="+mn-cs"/>
              </a:defRPr>
            </a:lvl8pPr>
            <a:lvl9pPr marL="3657600" algn="l" defTabSz="914400" rtl="0" eaLnBrk="1" latinLnBrk="0" hangingPunct="1">
              <a:defRPr sz="2400" kern="1200">
                <a:solidFill>
                  <a:schemeClr val="tx1"/>
                </a:solidFill>
                <a:latin typeface="Arial" pitchFamily="34" charset="0"/>
                <a:ea typeface="ＭＳ Ｐゴシック" charset="-128"/>
                <a:cs typeface="+mn-cs"/>
              </a:defRPr>
            </a:lvl9pPr>
          </a:lstStyle>
          <a:p>
            <a:pPr algn="ctr">
              <a:defRPr/>
            </a:pPr>
            <a:r>
              <a:rPr lang="de-DE" sz="650" dirty="0">
                <a:solidFill>
                  <a:schemeClr val="bg1"/>
                </a:solidFill>
                <a:latin typeface="+mj-lt"/>
                <a:ea typeface="+mn-ea"/>
              </a:rPr>
              <a:t>Freizeitbad</a:t>
            </a:r>
          </a:p>
        </p:txBody>
      </p:sp>
      <p:cxnSp>
        <p:nvCxnSpPr>
          <p:cNvPr id="272" name="Gerade Verbindung 271">
            <a:extLst>
              <a:ext uri="{FF2B5EF4-FFF2-40B4-BE49-F238E27FC236}">
                <a16:creationId xmlns:a16="http://schemas.microsoft.com/office/drawing/2014/main" id="{DA83ED85-1B20-BF59-4E5A-3FA1F3C18286}"/>
              </a:ext>
            </a:extLst>
          </p:cNvPr>
          <p:cNvCxnSpPr>
            <a:cxnSpLocks/>
          </p:cNvCxnSpPr>
          <p:nvPr/>
        </p:nvCxnSpPr>
        <p:spPr>
          <a:xfrm>
            <a:off x="5786555" y="3800350"/>
            <a:ext cx="0" cy="106132"/>
          </a:xfrm>
          <a:prstGeom prst="line">
            <a:avLst/>
          </a:prstGeom>
          <a:ln>
            <a:solidFill>
              <a:srgbClr val="C85A28"/>
            </a:solidFill>
          </a:ln>
        </p:spPr>
        <p:style>
          <a:lnRef idx="1">
            <a:schemeClr val="accent1"/>
          </a:lnRef>
          <a:fillRef idx="0">
            <a:schemeClr val="accent1"/>
          </a:fillRef>
          <a:effectRef idx="0">
            <a:schemeClr val="accent1"/>
          </a:effectRef>
          <a:fontRef idx="minor">
            <a:schemeClr val="tx1"/>
          </a:fontRef>
        </p:style>
      </p:cxnSp>
      <p:sp>
        <p:nvSpPr>
          <p:cNvPr id="249" name="Textfeld 241">
            <a:extLst>
              <a:ext uri="{FF2B5EF4-FFF2-40B4-BE49-F238E27FC236}">
                <a16:creationId xmlns:a16="http://schemas.microsoft.com/office/drawing/2014/main" id="{421C641C-8FEF-3202-CC8E-BE30DEFEE9C9}"/>
              </a:ext>
            </a:extLst>
          </p:cNvPr>
          <p:cNvSpPr txBox="1"/>
          <p:nvPr/>
        </p:nvSpPr>
        <p:spPr>
          <a:xfrm>
            <a:off x="5560846" y="3886220"/>
            <a:ext cx="452956" cy="172731"/>
          </a:xfrm>
          <a:prstGeom prst="rect">
            <a:avLst/>
          </a:prstGeom>
          <a:solidFill>
            <a:schemeClr val="tx1"/>
          </a:solidFill>
          <a:ln w="9525">
            <a:solidFill>
              <a:schemeClr val="tx1"/>
            </a:solidFill>
          </a:ln>
          <a:effectLst>
            <a:softEdge rad="0"/>
          </a:effectLst>
        </p:spPr>
        <p:txBody>
          <a:bodyPr wrap="square" lIns="72000" tIns="36000" rIns="72000" bIns="36000">
            <a:spAutoFit/>
          </a:bodyPr>
          <a:lstStyle>
            <a:defPPr>
              <a:defRPr lang="de-DE"/>
            </a:defPPr>
            <a:lvl1pPr algn="l" rtl="0" fontAlgn="base">
              <a:spcBef>
                <a:spcPct val="0"/>
              </a:spcBef>
              <a:spcAft>
                <a:spcPct val="0"/>
              </a:spcAft>
              <a:defRPr sz="2400" kern="1200">
                <a:solidFill>
                  <a:schemeClr val="tx1"/>
                </a:solidFill>
                <a:latin typeface="Arial" pitchFamily="34" charset="0"/>
                <a:ea typeface="ＭＳ Ｐゴシック" charset="-128"/>
                <a:cs typeface="+mn-cs"/>
              </a:defRPr>
            </a:lvl1pPr>
            <a:lvl2pPr marL="457200" algn="l" rtl="0" fontAlgn="base">
              <a:spcBef>
                <a:spcPct val="0"/>
              </a:spcBef>
              <a:spcAft>
                <a:spcPct val="0"/>
              </a:spcAft>
              <a:defRPr sz="2400" kern="1200">
                <a:solidFill>
                  <a:schemeClr val="tx1"/>
                </a:solidFill>
                <a:latin typeface="Arial" pitchFamily="34" charset="0"/>
                <a:ea typeface="ＭＳ Ｐゴシック" charset="-128"/>
                <a:cs typeface="+mn-cs"/>
              </a:defRPr>
            </a:lvl2pPr>
            <a:lvl3pPr marL="914400" algn="l" rtl="0" fontAlgn="base">
              <a:spcBef>
                <a:spcPct val="0"/>
              </a:spcBef>
              <a:spcAft>
                <a:spcPct val="0"/>
              </a:spcAft>
              <a:defRPr sz="2400" kern="1200">
                <a:solidFill>
                  <a:schemeClr val="tx1"/>
                </a:solidFill>
                <a:latin typeface="Arial" pitchFamily="34" charset="0"/>
                <a:ea typeface="ＭＳ Ｐゴシック" charset="-128"/>
                <a:cs typeface="+mn-cs"/>
              </a:defRPr>
            </a:lvl3pPr>
            <a:lvl4pPr marL="1371600" algn="l" rtl="0" fontAlgn="base">
              <a:spcBef>
                <a:spcPct val="0"/>
              </a:spcBef>
              <a:spcAft>
                <a:spcPct val="0"/>
              </a:spcAft>
              <a:defRPr sz="2400" kern="1200">
                <a:solidFill>
                  <a:schemeClr val="tx1"/>
                </a:solidFill>
                <a:latin typeface="Arial" pitchFamily="34" charset="0"/>
                <a:ea typeface="ＭＳ Ｐゴシック" charset="-128"/>
                <a:cs typeface="+mn-cs"/>
              </a:defRPr>
            </a:lvl4pPr>
            <a:lvl5pPr marL="1828800" algn="l" rtl="0" fontAlgn="base">
              <a:spcBef>
                <a:spcPct val="0"/>
              </a:spcBef>
              <a:spcAft>
                <a:spcPct val="0"/>
              </a:spcAft>
              <a:defRPr sz="2400" kern="1200">
                <a:solidFill>
                  <a:schemeClr val="tx1"/>
                </a:solidFill>
                <a:latin typeface="Arial" pitchFamily="34" charset="0"/>
                <a:ea typeface="ＭＳ Ｐゴシック" charset="-128"/>
                <a:cs typeface="+mn-cs"/>
              </a:defRPr>
            </a:lvl5pPr>
            <a:lvl6pPr marL="2286000" algn="l" defTabSz="914400" rtl="0" eaLnBrk="1" latinLnBrk="0" hangingPunct="1">
              <a:defRPr sz="2400" kern="1200">
                <a:solidFill>
                  <a:schemeClr val="tx1"/>
                </a:solidFill>
                <a:latin typeface="Arial" pitchFamily="34" charset="0"/>
                <a:ea typeface="ＭＳ Ｐゴシック" charset="-128"/>
                <a:cs typeface="+mn-cs"/>
              </a:defRPr>
            </a:lvl6pPr>
            <a:lvl7pPr marL="2743200" algn="l" defTabSz="914400" rtl="0" eaLnBrk="1" latinLnBrk="0" hangingPunct="1">
              <a:defRPr sz="2400" kern="1200">
                <a:solidFill>
                  <a:schemeClr val="tx1"/>
                </a:solidFill>
                <a:latin typeface="Arial" pitchFamily="34" charset="0"/>
                <a:ea typeface="ＭＳ Ｐゴシック" charset="-128"/>
                <a:cs typeface="+mn-cs"/>
              </a:defRPr>
            </a:lvl7pPr>
            <a:lvl8pPr marL="3200400" algn="l" defTabSz="914400" rtl="0" eaLnBrk="1" latinLnBrk="0" hangingPunct="1">
              <a:defRPr sz="2400" kern="1200">
                <a:solidFill>
                  <a:schemeClr val="tx1"/>
                </a:solidFill>
                <a:latin typeface="Arial" pitchFamily="34" charset="0"/>
                <a:ea typeface="ＭＳ Ｐゴシック" charset="-128"/>
                <a:cs typeface="+mn-cs"/>
              </a:defRPr>
            </a:lvl8pPr>
            <a:lvl9pPr marL="3657600" algn="l" defTabSz="914400" rtl="0" eaLnBrk="1" latinLnBrk="0" hangingPunct="1">
              <a:defRPr sz="2400" kern="1200">
                <a:solidFill>
                  <a:schemeClr val="tx1"/>
                </a:solidFill>
                <a:latin typeface="Arial" pitchFamily="34" charset="0"/>
                <a:ea typeface="ＭＳ Ｐゴシック" charset="-128"/>
                <a:cs typeface="+mn-cs"/>
              </a:defRPr>
            </a:lvl9pPr>
          </a:lstStyle>
          <a:p>
            <a:pPr algn="ctr">
              <a:defRPr/>
            </a:pPr>
            <a:r>
              <a:rPr lang="de-DE" sz="650" dirty="0">
                <a:solidFill>
                  <a:schemeClr val="bg1"/>
                </a:solidFill>
                <a:latin typeface="+mj-lt"/>
                <a:ea typeface="+mn-ea"/>
              </a:rPr>
              <a:t>Rathaus</a:t>
            </a:r>
          </a:p>
        </p:txBody>
      </p:sp>
      <p:cxnSp>
        <p:nvCxnSpPr>
          <p:cNvPr id="273" name="Gerade Verbindung 272">
            <a:extLst>
              <a:ext uri="{FF2B5EF4-FFF2-40B4-BE49-F238E27FC236}">
                <a16:creationId xmlns:a16="http://schemas.microsoft.com/office/drawing/2014/main" id="{4034A851-7A4A-78CD-7453-0798A8AF5078}"/>
              </a:ext>
            </a:extLst>
          </p:cNvPr>
          <p:cNvCxnSpPr>
            <a:cxnSpLocks/>
          </p:cNvCxnSpPr>
          <p:nvPr/>
        </p:nvCxnSpPr>
        <p:spPr>
          <a:xfrm>
            <a:off x="6040069" y="3062212"/>
            <a:ext cx="0" cy="197075"/>
          </a:xfrm>
          <a:prstGeom prst="line">
            <a:avLst/>
          </a:prstGeom>
          <a:ln>
            <a:solidFill>
              <a:srgbClr val="C85A28"/>
            </a:solidFill>
          </a:ln>
        </p:spPr>
        <p:style>
          <a:lnRef idx="1">
            <a:schemeClr val="accent1"/>
          </a:lnRef>
          <a:fillRef idx="0">
            <a:schemeClr val="accent1"/>
          </a:fillRef>
          <a:effectRef idx="0">
            <a:schemeClr val="accent1"/>
          </a:effectRef>
          <a:fontRef idx="minor">
            <a:schemeClr val="tx1"/>
          </a:fontRef>
        </p:style>
      </p:cxnSp>
      <p:sp>
        <p:nvSpPr>
          <p:cNvPr id="250" name="Textfeld 241">
            <a:extLst>
              <a:ext uri="{FF2B5EF4-FFF2-40B4-BE49-F238E27FC236}">
                <a16:creationId xmlns:a16="http://schemas.microsoft.com/office/drawing/2014/main" id="{C8F901FA-EF16-F3D3-18C0-F37115525F24}"/>
              </a:ext>
            </a:extLst>
          </p:cNvPr>
          <p:cNvSpPr txBox="1"/>
          <p:nvPr/>
        </p:nvSpPr>
        <p:spPr>
          <a:xfrm>
            <a:off x="5381706" y="2693951"/>
            <a:ext cx="1071112" cy="372785"/>
          </a:xfrm>
          <a:prstGeom prst="rect">
            <a:avLst/>
          </a:prstGeom>
          <a:solidFill>
            <a:schemeClr val="tx1"/>
          </a:solidFill>
          <a:ln w="9525">
            <a:solidFill>
              <a:schemeClr val="tx1"/>
            </a:solidFill>
          </a:ln>
          <a:effectLst>
            <a:softEdge rad="0"/>
          </a:effectLst>
        </p:spPr>
        <p:txBody>
          <a:bodyPr wrap="square" lIns="72000" tIns="36000" rIns="72000" bIns="36000">
            <a:spAutoFit/>
          </a:bodyPr>
          <a:lstStyle>
            <a:defPPr>
              <a:defRPr lang="de-DE"/>
            </a:defPPr>
            <a:lvl1pPr algn="l" rtl="0" fontAlgn="base">
              <a:spcBef>
                <a:spcPct val="0"/>
              </a:spcBef>
              <a:spcAft>
                <a:spcPct val="0"/>
              </a:spcAft>
              <a:defRPr sz="2400" kern="1200">
                <a:solidFill>
                  <a:schemeClr val="tx1"/>
                </a:solidFill>
                <a:latin typeface="Arial" pitchFamily="34" charset="0"/>
                <a:ea typeface="ＭＳ Ｐゴシック" charset="-128"/>
                <a:cs typeface="+mn-cs"/>
              </a:defRPr>
            </a:lvl1pPr>
            <a:lvl2pPr marL="457200" algn="l" rtl="0" fontAlgn="base">
              <a:spcBef>
                <a:spcPct val="0"/>
              </a:spcBef>
              <a:spcAft>
                <a:spcPct val="0"/>
              </a:spcAft>
              <a:defRPr sz="2400" kern="1200">
                <a:solidFill>
                  <a:schemeClr val="tx1"/>
                </a:solidFill>
                <a:latin typeface="Arial" pitchFamily="34" charset="0"/>
                <a:ea typeface="ＭＳ Ｐゴシック" charset="-128"/>
                <a:cs typeface="+mn-cs"/>
              </a:defRPr>
            </a:lvl2pPr>
            <a:lvl3pPr marL="914400" algn="l" rtl="0" fontAlgn="base">
              <a:spcBef>
                <a:spcPct val="0"/>
              </a:spcBef>
              <a:spcAft>
                <a:spcPct val="0"/>
              </a:spcAft>
              <a:defRPr sz="2400" kern="1200">
                <a:solidFill>
                  <a:schemeClr val="tx1"/>
                </a:solidFill>
                <a:latin typeface="Arial" pitchFamily="34" charset="0"/>
                <a:ea typeface="ＭＳ Ｐゴシック" charset="-128"/>
                <a:cs typeface="+mn-cs"/>
              </a:defRPr>
            </a:lvl3pPr>
            <a:lvl4pPr marL="1371600" algn="l" rtl="0" fontAlgn="base">
              <a:spcBef>
                <a:spcPct val="0"/>
              </a:spcBef>
              <a:spcAft>
                <a:spcPct val="0"/>
              </a:spcAft>
              <a:defRPr sz="2400" kern="1200">
                <a:solidFill>
                  <a:schemeClr val="tx1"/>
                </a:solidFill>
                <a:latin typeface="Arial" pitchFamily="34" charset="0"/>
                <a:ea typeface="ＭＳ Ｐゴシック" charset="-128"/>
                <a:cs typeface="+mn-cs"/>
              </a:defRPr>
            </a:lvl4pPr>
            <a:lvl5pPr marL="1828800" algn="l" rtl="0" fontAlgn="base">
              <a:spcBef>
                <a:spcPct val="0"/>
              </a:spcBef>
              <a:spcAft>
                <a:spcPct val="0"/>
              </a:spcAft>
              <a:defRPr sz="2400" kern="1200">
                <a:solidFill>
                  <a:schemeClr val="tx1"/>
                </a:solidFill>
                <a:latin typeface="Arial" pitchFamily="34" charset="0"/>
                <a:ea typeface="ＭＳ Ｐゴシック" charset="-128"/>
                <a:cs typeface="+mn-cs"/>
              </a:defRPr>
            </a:lvl5pPr>
            <a:lvl6pPr marL="2286000" algn="l" defTabSz="914400" rtl="0" eaLnBrk="1" latinLnBrk="0" hangingPunct="1">
              <a:defRPr sz="2400" kern="1200">
                <a:solidFill>
                  <a:schemeClr val="tx1"/>
                </a:solidFill>
                <a:latin typeface="Arial" pitchFamily="34" charset="0"/>
                <a:ea typeface="ＭＳ Ｐゴシック" charset="-128"/>
                <a:cs typeface="+mn-cs"/>
              </a:defRPr>
            </a:lvl6pPr>
            <a:lvl7pPr marL="2743200" algn="l" defTabSz="914400" rtl="0" eaLnBrk="1" latinLnBrk="0" hangingPunct="1">
              <a:defRPr sz="2400" kern="1200">
                <a:solidFill>
                  <a:schemeClr val="tx1"/>
                </a:solidFill>
                <a:latin typeface="Arial" pitchFamily="34" charset="0"/>
                <a:ea typeface="ＭＳ Ｐゴシック" charset="-128"/>
                <a:cs typeface="+mn-cs"/>
              </a:defRPr>
            </a:lvl7pPr>
            <a:lvl8pPr marL="3200400" algn="l" defTabSz="914400" rtl="0" eaLnBrk="1" latinLnBrk="0" hangingPunct="1">
              <a:defRPr sz="2400" kern="1200">
                <a:solidFill>
                  <a:schemeClr val="tx1"/>
                </a:solidFill>
                <a:latin typeface="Arial" pitchFamily="34" charset="0"/>
                <a:ea typeface="ＭＳ Ｐゴシック" charset="-128"/>
                <a:cs typeface="+mn-cs"/>
              </a:defRPr>
            </a:lvl8pPr>
            <a:lvl9pPr marL="3657600" algn="l" defTabSz="914400" rtl="0" eaLnBrk="1" latinLnBrk="0" hangingPunct="1">
              <a:defRPr sz="2400" kern="1200">
                <a:solidFill>
                  <a:schemeClr val="tx1"/>
                </a:solidFill>
                <a:latin typeface="Arial" pitchFamily="34" charset="0"/>
                <a:ea typeface="ＭＳ Ｐゴシック" charset="-128"/>
                <a:cs typeface="+mn-cs"/>
              </a:defRPr>
            </a:lvl9pPr>
          </a:lstStyle>
          <a:p>
            <a:pPr algn="ctr">
              <a:defRPr/>
            </a:pPr>
            <a:r>
              <a:rPr lang="de-DE" sz="650" dirty="0">
                <a:solidFill>
                  <a:schemeClr val="bg1"/>
                </a:solidFill>
                <a:latin typeface="+mj-lt"/>
                <a:ea typeface="+mn-ea"/>
              </a:rPr>
              <a:t>Parkplatz Neukirchener Erziehungsverein/</a:t>
            </a:r>
            <a:br>
              <a:rPr lang="de-DE" sz="650" dirty="0">
                <a:solidFill>
                  <a:schemeClr val="bg1"/>
                </a:solidFill>
                <a:latin typeface="+mj-lt"/>
                <a:ea typeface="+mn-ea"/>
              </a:rPr>
            </a:br>
            <a:r>
              <a:rPr lang="de-DE" sz="650" dirty="0">
                <a:solidFill>
                  <a:schemeClr val="bg1"/>
                </a:solidFill>
                <a:latin typeface="+mj-lt"/>
                <a:ea typeface="+mn-ea"/>
              </a:rPr>
              <a:t>EDEKA-Markt</a:t>
            </a:r>
          </a:p>
        </p:txBody>
      </p:sp>
      <p:cxnSp>
        <p:nvCxnSpPr>
          <p:cNvPr id="275" name="Gerade Verbindung 274">
            <a:extLst>
              <a:ext uri="{FF2B5EF4-FFF2-40B4-BE49-F238E27FC236}">
                <a16:creationId xmlns:a16="http://schemas.microsoft.com/office/drawing/2014/main" id="{CDBD5452-E53C-70CE-B821-630ABC931E51}"/>
              </a:ext>
            </a:extLst>
          </p:cNvPr>
          <p:cNvCxnSpPr>
            <a:cxnSpLocks/>
          </p:cNvCxnSpPr>
          <p:nvPr/>
        </p:nvCxnSpPr>
        <p:spPr>
          <a:xfrm>
            <a:off x="6995456" y="3046086"/>
            <a:ext cx="0" cy="106132"/>
          </a:xfrm>
          <a:prstGeom prst="line">
            <a:avLst/>
          </a:prstGeom>
          <a:ln>
            <a:solidFill>
              <a:srgbClr val="C85A28"/>
            </a:solidFill>
          </a:ln>
        </p:spPr>
        <p:style>
          <a:lnRef idx="1">
            <a:schemeClr val="accent1"/>
          </a:lnRef>
          <a:fillRef idx="0">
            <a:schemeClr val="accent1"/>
          </a:fillRef>
          <a:effectRef idx="0">
            <a:schemeClr val="accent1"/>
          </a:effectRef>
          <a:fontRef idx="minor">
            <a:schemeClr val="tx1"/>
          </a:fontRef>
        </p:style>
      </p:cxnSp>
      <p:sp>
        <p:nvSpPr>
          <p:cNvPr id="254" name="Textfeld 241">
            <a:extLst>
              <a:ext uri="{FF2B5EF4-FFF2-40B4-BE49-F238E27FC236}">
                <a16:creationId xmlns:a16="http://schemas.microsoft.com/office/drawing/2014/main" id="{1F7344A9-7320-AC6B-9445-7C1EBF20CE6F}"/>
              </a:ext>
            </a:extLst>
          </p:cNvPr>
          <p:cNvSpPr txBox="1"/>
          <p:nvPr/>
        </p:nvSpPr>
        <p:spPr>
          <a:xfrm>
            <a:off x="6545492" y="2789454"/>
            <a:ext cx="599115" cy="272758"/>
          </a:xfrm>
          <a:prstGeom prst="rect">
            <a:avLst/>
          </a:prstGeom>
          <a:solidFill>
            <a:schemeClr val="tx1"/>
          </a:solidFill>
          <a:ln w="9525">
            <a:solidFill>
              <a:schemeClr val="tx1"/>
            </a:solidFill>
          </a:ln>
          <a:effectLst>
            <a:softEdge rad="0"/>
          </a:effectLst>
        </p:spPr>
        <p:txBody>
          <a:bodyPr wrap="square" lIns="72000" tIns="36000" rIns="72000" bIns="36000">
            <a:spAutoFit/>
          </a:bodyPr>
          <a:lstStyle>
            <a:defPPr>
              <a:defRPr lang="de-DE"/>
            </a:defPPr>
            <a:lvl1pPr algn="l" rtl="0" fontAlgn="base">
              <a:spcBef>
                <a:spcPct val="0"/>
              </a:spcBef>
              <a:spcAft>
                <a:spcPct val="0"/>
              </a:spcAft>
              <a:defRPr sz="2400" kern="1200">
                <a:solidFill>
                  <a:schemeClr val="tx1"/>
                </a:solidFill>
                <a:latin typeface="Arial" pitchFamily="34" charset="0"/>
                <a:ea typeface="ＭＳ Ｐゴシック" charset="-128"/>
                <a:cs typeface="+mn-cs"/>
              </a:defRPr>
            </a:lvl1pPr>
            <a:lvl2pPr marL="457200" algn="l" rtl="0" fontAlgn="base">
              <a:spcBef>
                <a:spcPct val="0"/>
              </a:spcBef>
              <a:spcAft>
                <a:spcPct val="0"/>
              </a:spcAft>
              <a:defRPr sz="2400" kern="1200">
                <a:solidFill>
                  <a:schemeClr val="tx1"/>
                </a:solidFill>
                <a:latin typeface="Arial" pitchFamily="34" charset="0"/>
                <a:ea typeface="ＭＳ Ｐゴシック" charset="-128"/>
                <a:cs typeface="+mn-cs"/>
              </a:defRPr>
            </a:lvl2pPr>
            <a:lvl3pPr marL="914400" algn="l" rtl="0" fontAlgn="base">
              <a:spcBef>
                <a:spcPct val="0"/>
              </a:spcBef>
              <a:spcAft>
                <a:spcPct val="0"/>
              </a:spcAft>
              <a:defRPr sz="2400" kern="1200">
                <a:solidFill>
                  <a:schemeClr val="tx1"/>
                </a:solidFill>
                <a:latin typeface="Arial" pitchFamily="34" charset="0"/>
                <a:ea typeface="ＭＳ Ｐゴシック" charset="-128"/>
                <a:cs typeface="+mn-cs"/>
              </a:defRPr>
            </a:lvl3pPr>
            <a:lvl4pPr marL="1371600" algn="l" rtl="0" fontAlgn="base">
              <a:spcBef>
                <a:spcPct val="0"/>
              </a:spcBef>
              <a:spcAft>
                <a:spcPct val="0"/>
              </a:spcAft>
              <a:defRPr sz="2400" kern="1200">
                <a:solidFill>
                  <a:schemeClr val="tx1"/>
                </a:solidFill>
                <a:latin typeface="Arial" pitchFamily="34" charset="0"/>
                <a:ea typeface="ＭＳ Ｐゴシック" charset="-128"/>
                <a:cs typeface="+mn-cs"/>
              </a:defRPr>
            </a:lvl4pPr>
            <a:lvl5pPr marL="1828800" algn="l" rtl="0" fontAlgn="base">
              <a:spcBef>
                <a:spcPct val="0"/>
              </a:spcBef>
              <a:spcAft>
                <a:spcPct val="0"/>
              </a:spcAft>
              <a:defRPr sz="2400" kern="1200">
                <a:solidFill>
                  <a:schemeClr val="tx1"/>
                </a:solidFill>
                <a:latin typeface="Arial" pitchFamily="34" charset="0"/>
                <a:ea typeface="ＭＳ Ｐゴシック" charset="-128"/>
                <a:cs typeface="+mn-cs"/>
              </a:defRPr>
            </a:lvl5pPr>
            <a:lvl6pPr marL="2286000" algn="l" defTabSz="914400" rtl="0" eaLnBrk="1" latinLnBrk="0" hangingPunct="1">
              <a:defRPr sz="2400" kern="1200">
                <a:solidFill>
                  <a:schemeClr val="tx1"/>
                </a:solidFill>
                <a:latin typeface="Arial" pitchFamily="34" charset="0"/>
                <a:ea typeface="ＭＳ Ｐゴシック" charset="-128"/>
                <a:cs typeface="+mn-cs"/>
              </a:defRPr>
            </a:lvl6pPr>
            <a:lvl7pPr marL="2743200" algn="l" defTabSz="914400" rtl="0" eaLnBrk="1" latinLnBrk="0" hangingPunct="1">
              <a:defRPr sz="2400" kern="1200">
                <a:solidFill>
                  <a:schemeClr val="tx1"/>
                </a:solidFill>
                <a:latin typeface="Arial" pitchFamily="34" charset="0"/>
                <a:ea typeface="ＭＳ Ｐゴシック" charset="-128"/>
                <a:cs typeface="+mn-cs"/>
              </a:defRPr>
            </a:lvl7pPr>
            <a:lvl8pPr marL="3200400" algn="l" defTabSz="914400" rtl="0" eaLnBrk="1" latinLnBrk="0" hangingPunct="1">
              <a:defRPr sz="2400" kern="1200">
                <a:solidFill>
                  <a:schemeClr val="tx1"/>
                </a:solidFill>
                <a:latin typeface="Arial" pitchFamily="34" charset="0"/>
                <a:ea typeface="ＭＳ Ｐゴシック" charset="-128"/>
                <a:cs typeface="+mn-cs"/>
              </a:defRPr>
            </a:lvl8pPr>
            <a:lvl9pPr marL="3657600" algn="l" defTabSz="914400" rtl="0" eaLnBrk="1" latinLnBrk="0" hangingPunct="1">
              <a:defRPr sz="2400" kern="1200">
                <a:solidFill>
                  <a:schemeClr val="tx1"/>
                </a:solidFill>
                <a:latin typeface="Arial" pitchFamily="34" charset="0"/>
                <a:ea typeface="ＭＳ Ｐゴシック" charset="-128"/>
                <a:cs typeface="+mn-cs"/>
              </a:defRPr>
            </a:lvl9pPr>
          </a:lstStyle>
          <a:p>
            <a:pPr algn="ctr">
              <a:defRPr/>
            </a:pPr>
            <a:r>
              <a:rPr lang="de-DE" sz="650" dirty="0">
                <a:solidFill>
                  <a:schemeClr val="bg1"/>
                </a:solidFill>
                <a:latin typeface="+mj-lt"/>
                <a:ea typeface="+mn-ea"/>
              </a:rPr>
              <a:t>Ladestation Nordring</a:t>
            </a:r>
          </a:p>
        </p:txBody>
      </p:sp>
      <p:cxnSp>
        <p:nvCxnSpPr>
          <p:cNvPr id="277" name="Gerade Verbindung 276">
            <a:extLst>
              <a:ext uri="{FF2B5EF4-FFF2-40B4-BE49-F238E27FC236}">
                <a16:creationId xmlns:a16="http://schemas.microsoft.com/office/drawing/2014/main" id="{32E9FC46-0C0B-C929-1E60-9E25121B8BB2}"/>
              </a:ext>
            </a:extLst>
          </p:cNvPr>
          <p:cNvCxnSpPr>
            <a:cxnSpLocks/>
          </p:cNvCxnSpPr>
          <p:nvPr/>
        </p:nvCxnSpPr>
        <p:spPr>
          <a:xfrm>
            <a:off x="7273380" y="2739862"/>
            <a:ext cx="1461" cy="420217"/>
          </a:xfrm>
          <a:prstGeom prst="line">
            <a:avLst/>
          </a:prstGeom>
          <a:ln>
            <a:solidFill>
              <a:srgbClr val="C85A28"/>
            </a:solidFill>
          </a:ln>
        </p:spPr>
        <p:style>
          <a:lnRef idx="1">
            <a:schemeClr val="accent1"/>
          </a:lnRef>
          <a:fillRef idx="0">
            <a:schemeClr val="accent1"/>
          </a:fillRef>
          <a:effectRef idx="0">
            <a:schemeClr val="accent1"/>
          </a:effectRef>
          <a:fontRef idx="minor">
            <a:schemeClr val="tx1"/>
          </a:fontRef>
        </p:style>
      </p:cxnSp>
      <p:sp>
        <p:nvSpPr>
          <p:cNvPr id="255" name="Textfeld 241">
            <a:extLst>
              <a:ext uri="{FF2B5EF4-FFF2-40B4-BE49-F238E27FC236}">
                <a16:creationId xmlns:a16="http://schemas.microsoft.com/office/drawing/2014/main" id="{EDA62227-4D20-965B-189A-D96A3DFF02F0}"/>
              </a:ext>
            </a:extLst>
          </p:cNvPr>
          <p:cNvSpPr txBox="1"/>
          <p:nvPr/>
        </p:nvSpPr>
        <p:spPr>
          <a:xfrm>
            <a:off x="6206350" y="4123052"/>
            <a:ext cx="779491" cy="272758"/>
          </a:xfrm>
          <a:prstGeom prst="rect">
            <a:avLst/>
          </a:prstGeom>
          <a:solidFill>
            <a:schemeClr val="bg2"/>
          </a:solidFill>
          <a:ln w="9525">
            <a:solidFill>
              <a:schemeClr val="tx1"/>
            </a:solidFill>
          </a:ln>
          <a:effectLst>
            <a:softEdge rad="0"/>
          </a:effectLst>
        </p:spPr>
        <p:txBody>
          <a:bodyPr wrap="square" lIns="72000" tIns="36000" rIns="72000" bIns="36000">
            <a:spAutoFit/>
          </a:bodyPr>
          <a:lstStyle>
            <a:defPPr>
              <a:defRPr lang="de-DE"/>
            </a:defPPr>
            <a:lvl1pPr algn="l" rtl="0" fontAlgn="base">
              <a:spcBef>
                <a:spcPct val="0"/>
              </a:spcBef>
              <a:spcAft>
                <a:spcPct val="0"/>
              </a:spcAft>
              <a:defRPr sz="2400" kern="1200">
                <a:solidFill>
                  <a:schemeClr val="tx1"/>
                </a:solidFill>
                <a:latin typeface="Arial" pitchFamily="34" charset="0"/>
                <a:ea typeface="ＭＳ Ｐゴシック" charset="-128"/>
                <a:cs typeface="+mn-cs"/>
              </a:defRPr>
            </a:lvl1pPr>
            <a:lvl2pPr marL="457200" algn="l" rtl="0" fontAlgn="base">
              <a:spcBef>
                <a:spcPct val="0"/>
              </a:spcBef>
              <a:spcAft>
                <a:spcPct val="0"/>
              </a:spcAft>
              <a:defRPr sz="2400" kern="1200">
                <a:solidFill>
                  <a:schemeClr val="tx1"/>
                </a:solidFill>
                <a:latin typeface="Arial" pitchFamily="34" charset="0"/>
                <a:ea typeface="ＭＳ Ｐゴシック" charset="-128"/>
                <a:cs typeface="+mn-cs"/>
              </a:defRPr>
            </a:lvl2pPr>
            <a:lvl3pPr marL="914400" algn="l" rtl="0" fontAlgn="base">
              <a:spcBef>
                <a:spcPct val="0"/>
              </a:spcBef>
              <a:spcAft>
                <a:spcPct val="0"/>
              </a:spcAft>
              <a:defRPr sz="2400" kern="1200">
                <a:solidFill>
                  <a:schemeClr val="tx1"/>
                </a:solidFill>
                <a:latin typeface="Arial" pitchFamily="34" charset="0"/>
                <a:ea typeface="ＭＳ Ｐゴシック" charset="-128"/>
                <a:cs typeface="+mn-cs"/>
              </a:defRPr>
            </a:lvl3pPr>
            <a:lvl4pPr marL="1371600" algn="l" rtl="0" fontAlgn="base">
              <a:spcBef>
                <a:spcPct val="0"/>
              </a:spcBef>
              <a:spcAft>
                <a:spcPct val="0"/>
              </a:spcAft>
              <a:defRPr sz="2400" kern="1200">
                <a:solidFill>
                  <a:schemeClr val="tx1"/>
                </a:solidFill>
                <a:latin typeface="Arial" pitchFamily="34" charset="0"/>
                <a:ea typeface="ＭＳ Ｐゴシック" charset="-128"/>
                <a:cs typeface="+mn-cs"/>
              </a:defRPr>
            </a:lvl4pPr>
            <a:lvl5pPr marL="1828800" algn="l" rtl="0" fontAlgn="base">
              <a:spcBef>
                <a:spcPct val="0"/>
              </a:spcBef>
              <a:spcAft>
                <a:spcPct val="0"/>
              </a:spcAft>
              <a:defRPr sz="2400" kern="1200">
                <a:solidFill>
                  <a:schemeClr val="tx1"/>
                </a:solidFill>
                <a:latin typeface="Arial" pitchFamily="34" charset="0"/>
                <a:ea typeface="ＭＳ Ｐゴシック" charset="-128"/>
                <a:cs typeface="+mn-cs"/>
              </a:defRPr>
            </a:lvl5pPr>
            <a:lvl6pPr marL="2286000" algn="l" defTabSz="914400" rtl="0" eaLnBrk="1" latinLnBrk="0" hangingPunct="1">
              <a:defRPr sz="2400" kern="1200">
                <a:solidFill>
                  <a:schemeClr val="tx1"/>
                </a:solidFill>
                <a:latin typeface="Arial" pitchFamily="34" charset="0"/>
                <a:ea typeface="ＭＳ Ｐゴシック" charset="-128"/>
                <a:cs typeface="+mn-cs"/>
              </a:defRPr>
            </a:lvl6pPr>
            <a:lvl7pPr marL="2743200" algn="l" defTabSz="914400" rtl="0" eaLnBrk="1" latinLnBrk="0" hangingPunct="1">
              <a:defRPr sz="2400" kern="1200">
                <a:solidFill>
                  <a:schemeClr val="tx1"/>
                </a:solidFill>
                <a:latin typeface="Arial" pitchFamily="34" charset="0"/>
                <a:ea typeface="ＭＳ Ｐゴシック" charset="-128"/>
                <a:cs typeface="+mn-cs"/>
              </a:defRPr>
            </a:lvl7pPr>
            <a:lvl8pPr marL="3200400" algn="l" defTabSz="914400" rtl="0" eaLnBrk="1" latinLnBrk="0" hangingPunct="1">
              <a:defRPr sz="2400" kern="1200">
                <a:solidFill>
                  <a:schemeClr val="tx1"/>
                </a:solidFill>
                <a:latin typeface="Arial" pitchFamily="34" charset="0"/>
                <a:ea typeface="ＭＳ Ｐゴシック" charset="-128"/>
                <a:cs typeface="+mn-cs"/>
              </a:defRPr>
            </a:lvl8pPr>
            <a:lvl9pPr marL="3657600" algn="l" defTabSz="914400" rtl="0" eaLnBrk="1" latinLnBrk="0" hangingPunct="1">
              <a:defRPr sz="2400" kern="1200">
                <a:solidFill>
                  <a:schemeClr val="tx1"/>
                </a:solidFill>
                <a:latin typeface="Arial" pitchFamily="34" charset="0"/>
                <a:ea typeface="ＭＳ Ｐゴシック" charset="-128"/>
                <a:cs typeface="+mn-cs"/>
              </a:defRPr>
            </a:lvl9pPr>
          </a:lstStyle>
          <a:p>
            <a:pPr algn="ctr">
              <a:defRPr/>
            </a:pPr>
            <a:r>
              <a:rPr lang="de-DE" sz="650" dirty="0">
                <a:latin typeface="+mj-lt"/>
                <a:ea typeface="+mn-ea"/>
              </a:rPr>
              <a:t>Freizeitanlage </a:t>
            </a:r>
            <a:r>
              <a:rPr lang="de-DE" sz="650" dirty="0" err="1">
                <a:latin typeface="+mj-lt"/>
                <a:ea typeface="+mn-ea"/>
              </a:rPr>
              <a:t>Solimare</a:t>
            </a:r>
            <a:endParaRPr lang="de-DE" sz="650" dirty="0">
              <a:latin typeface="+mj-lt"/>
              <a:ea typeface="+mn-ea"/>
            </a:endParaRPr>
          </a:p>
        </p:txBody>
      </p:sp>
      <p:cxnSp>
        <p:nvCxnSpPr>
          <p:cNvPr id="280" name="Gerade Verbindung 279">
            <a:extLst>
              <a:ext uri="{FF2B5EF4-FFF2-40B4-BE49-F238E27FC236}">
                <a16:creationId xmlns:a16="http://schemas.microsoft.com/office/drawing/2014/main" id="{DB1830BB-53CA-23AB-CD04-5913BD097E9D}"/>
              </a:ext>
            </a:extLst>
          </p:cNvPr>
          <p:cNvCxnSpPr>
            <a:cxnSpLocks/>
          </p:cNvCxnSpPr>
          <p:nvPr/>
        </p:nvCxnSpPr>
        <p:spPr>
          <a:xfrm>
            <a:off x="7460705" y="3129314"/>
            <a:ext cx="1461" cy="162013"/>
          </a:xfrm>
          <a:prstGeom prst="line">
            <a:avLst/>
          </a:prstGeom>
          <a:ln>
            <a:solidFill>
              <a:srgbClr val="C85A28"/>
            </a:solidFill>
          </a:ln>
        </p:spPr>
        <p:style>
          <a:lnRef idx="1">
            <a:schemeClr val="accent1"/>
          </a:lnRef>
          <a:fillRef idx="0">
            <a:schemeClr val="accent1"/>
          </a:fillRef>
          <a:effectRef idx="0">
            <a:schemeClr val="accent1"/>
          </a:effectRef>
          <a:fontRef idx="minor">
            <a:schemeClr val="tx1"/>
          </a:fontRef>
        </p:style>
      </p:cxnSp>
      <p:cxnSp>
        <p:nvCxnSpPr>
          <p:cNvPr id="284" name="Gerade Verbindung 283">
            <a:extLst>
              <a:ext uri="{FF2B5EF4-FFF2-40B4-BE49-F238E27FC236}">
                <a16:creationId xmlns:a16="http://schemas.microsoft.com/office/drawing/2014/main" id="{4CC37556-1AFB-0C8C-6EAB-6CAB8AF5E6A6}"/>
              </a:ext>
            </a:extLst>
          </p:cNvPr>
          <p:cNvCxnSpPr>
            <a:cxnSpLocks/>
          </p:cNvCxnSpPr>
          <p:nvPr/>
        </p:nvCxnSpPr>
        <p:spPr>
          <a:xfrm>
            <a:off x="7276555" y="3586792"/>
            <a:ext cx="1461" cy="110657"/>
          </a:xfrm>
          <a:prstGeom prst="line">
            <a:avLst/>
          </a:prstGeom>
          <a:ln>
            <a:solidFill>
              <a:srgbClr val="C85A28"/>
            </a:solidFill>
          </a:ln>
        </p:spPr>
        <p:style>
          <a:lnRef idx="1">
            <a:schemeClr val="accent1"/>
          </a:lnRef>
          <a:fillRef idx="0">
            <a:schemeClr val="accent1"/>
          </a:fillRef>
          <a:effectRef idx="0">
            <a:schemeClr val="accent1"/>
          </a:effectRef>
          <a:fontRef idx="minor">
            <a:schemeClr val="tx1"/>
          </a:fontRef>
        </p:style>
      </p:cxnSp>
      <p:sp>
        <p:nvSpPr>
          <p:cNvPr id="257" name="Textfeld 241">
            <a:extLst>
              <a:ext uri="{FF2B5EF4-FFF2-40B4-BE49-F238E27FC236}">
                <a16:creationId xmlns:a16="http://schemas.microsoft.com/office/drawing/2014/main" id="{88133A1D-FF26-3DC8-40EE-61AF1A578DA5}"/>
              </a:ext>
            </a:extLst>
          </p:cNvPr>
          <p:cNvSpPr txBox="1"/>
          <p:nvPr/>
        </p:nvSpPr>
        <p:spPr>
          <a:xfrm>
            <a:off x="6806179" y="3682312"/>
            <a:ext cx="937795" cy="172731"/>
          </a:xfrm>
          <a:prstGeom prst="rect">
            <a:avLst/>
          </a:prstGeom>
          <a:solidFill>
            <a:schemeClr val="tx1"/>
          </a:solidFill>
          <a:ln w="9525">
            <a:solidFill>
              <a:schemeClr val="tx1"/>
            </a:solidFill>
          </a:ln>
          <a:effectLst>
            <a:softEdge rad="0"/>
          </a:effectLst>
        </p:spPr>
        <p:txBody>
          <a:bodyPr wrap="square" lIns="72000" tIns="36000" rIns="72000" bIns="36000">
            <a:spAutoFit/>
          </a:bodyPr>
          <a:lstStyle>
            <a:defPPr>
              <a:defRPr lang="de-DE"/>
            </a:defPPr>
            <a:lvl1pPr algn="l" rtl="0" fontAlgn="base">
              <a:spcBef>
                <a:spcPct val="0"/>
              </a:spcBef>
              <a:spcAft>
                <a:spcPct val="0"/>
              </a:spcAft>
              <a:defRPr sz="2400" kern="1200">
                <a:solidFill>
                  <a:schemeClr val="tx1"/>
                </a:solidFill>
                <a:latin typeface="Arial" pitchFamily="34" charset="0"/>
                <a:ea typeface="ＭＳ Ｐゴシック" charset="-128"/>
                <a:cs typeface="+mn-cs"/>
              </a:defRPr>
            </a:lvl1pPr>
            <a:lvl2pPr marL="457200" algn="l" rtl="0" fontAlgn="base">
              <a:spcBef>
                <a:spcPct val="0"/>
              </a:spcBef>
              <a:spcAft>
                <a:spcPct val="0"/>
              </a:spcAft>
              <a:defRPr sz="2400" kern="1200">
                <a:solidFill>
                  <a:schemeClr val="tx1"/>
                </a:solidFill>
                <a:latin typeface="Arial" pitchFamily="34" charset="0"/>
                <a:ea typeface="ＭＳ Ｐゴシック" charset="-128"/>
                <a:cs typeface="+mn-cs"/>
              </a:defRPr>
            </a:lvl2pPr>
            <a:lvl3pPr marL="914400" algn="l" rtl="0" fontAlgn="base">
              <a:spcBef>
                <a:spcPct val="0"/>
              </a:spcBef>
              <a:spcAft>
                <a:spcPct val="0"/>
              </a:spcAft>
              <a:defRPr sz="2400" kern="1200">
                <a:solidFill>
                  <a:schemeClr val="tx1"/>
                </a:solidFill>
                <a:latin typeface="Arial" pitchFamily="34" charset="0"/>
                <a:ea typeface="ＭＳ Ｐゴシック" charset="-128"/>
                <a:cs typeface="+mn-cs"/>
              </a:defRPr>
            </a:lvl3pPr>
            <a:lvl4pPr marL="1371600" algn="l" rtl="0" fontAlgn="base">
              <a:spcBef>
                <a:spcPct val="0"/>
              </a:spcBef>
              <a:spcAft>
                <a:spcPct val="0"/>
              </a:spcAft>
              <a:defRPr sz="2400" kern="1200">
                <a:solidFill>
                  <a:schemeClr val="tx1"/>
                </a:solidFill>
                <a:latin typeface="Arial" pitchFamily="34" charset="0"/>
                <a:ea typeface="ＭＳ Ｐゴシック" charset="-128"/>
                <a:cs typeface="+mn-cs"/>
              </a:defRPr>
            </a:lvl4pPr>
            <a:lvl5pPr marL="1828800" algn="l" rtl="0" fontAlgn="base">
              <a:spcBef>
                <a:spcPct val="0"/>
              </a:spcBef>
              <a:spcAft>
                <a:spcPct val="0"/>
              </a:spcAft>
              <a:defRPr sz="2400" kern="1200">
                <a:solidFill>
                  <a:schemeClr val="tx1"/>
                </a:solidFill>
                <a:latin typeface="Arial" pitchFamily="34" charset="0"/>
                <a:ea typeface="ＭＳ Ｐゴシック" charset="-128"/>
                <a:cs typeface="+mn-cs"/>
              </a:defRPr>
            </a:lvl5pPr>
            <a:lvl6pPr marL="2286000" algn="l" defTabSz="914400" rtl="0" eaLnBrk="1" latinLnBrk="0" hangingPunct="1">
              <a:defRPr sz="2400" kern="1200">
                <a:solidFill>
                  <a:schemeClr val="tx1"/>
                </a:solidFill>
                <a:latin typeface="Arial" pitchFamily="34" charset="0"/>
                <a:ea typeface="ＭＳ Ｐゴシック" charset="-128"/>
                <a:cs typeface="+mn-cs"/>
              </a:defRPr>
            </a:lvl6pPr>
            <a:lvl7pPr marL="2743200" algn="l" defTabSz="914400" rtl="0" eaLnBrk="1" latinLnBrk="0" hangingPunct="1">
              <a:defRPr sz="2400" kern="1200">
                <a:solidFill>
                  <a:schemeClr val="tx1"/>
                </a:solidFill>
                <a:latin typeface="Arial" pitchFamily="34" charset="0"/>
                <a:ea typeface="ＭＳ Ｐゴシック" charset="-128"/>
                <a:cs typeface="+mn-cs"/>
              </a:defRPr>
            </a:lvl7pPr>
            <a:lvl8pPr marL="3200400" algn="l" defTabSz="914400" rtl="0" eaLnBrk="1" latinLnBrk="0" hangingPunct="1">
              <a:defRPr sz="2400" kern="1200">
                <a:solidFill>
                  <a:schemeClr val="tx1"/>
                </a:solidFill>
                <a:latin typeface="Arial" pitchFamily="34" charset="0"/>
                <a:ea typeface="ＭＳ Ｐゴシック" charset="-128"/>
                <a:cs typeface="+mn-cs"/>
              </a:defRPr>
            </a:lvl8pPr>
            <a:lvl9pPr marL="3657600" algn="l" defTabSz="914400" rtl="0" eaLnBrk="1" latinLnBrk="0" hangingPunct="1">
              <a:defRPr sz="2400" kern="1200">
                <a:solidFill>
                  <a:schemeClr val="tx1"/>
                </a:solidFill>
                <a:latin typeface="Arial" pitchFamily="34" charset="0"/>
                <a:ea typeface="ＭＳ Ｐゴシック" charset="-128"/>
                <a:cs typeface="+mn-cs"/>
              </a:defRPr>
            </a:lvl9pPr>
          </a:lstStyle>
          <a:p>
            <a:pPr algn="ctr">
              <a:defRPr/>
            </a:pPr>
            <a:r>
              <a:rPr lang="de-DE" sz="650" dirty="0">
                <a:solidFill>
                  <a:schemeClr val="bg1"/>
                </a:solidFill>
                <a:latin typeface="+mj-lt"/>
                <a:ea typeface="+mn-ea"/>
              </a:rPr>
              <a:t>Enni Kundenzentrum</a:t>
            </a:r>
          </a:p>
        </p:txBody>
      </p:sp>
      <p:cxnSp>
        <p:nvCxnSpPr>
          <p:cNvPr id="285" name="Gerade Verbindung 284">
            <a:extLst>
              <a:ext uri="{FF2B5EF4-FFF2-40B4-BE49-F238E27FC236}">
                <a16:creationId xmlns:a16="http://schemas.microsoft.com/office/drawing/2014/main" id="{C684FC85-4908-5BA9-A7D8-07DDFACAF630}"/>
              </a:ext>
            </a:extLst>
          </p:cNvPr>
          <p:cNvCxnSpPr>
            <a:cxnSpLocks/>
          </p:cNvCxnSpPr>
          <p:nvPr/>
        </p:nvCxnSpPr>
        <p:spPr>
          <a:xfrm>
            <a:off x="7593484" y="2667043"/>
            <a:ext cx="1461" cy="110657"/>
          </a:xfrm>
          <a:prstGeom prst="line">
            <a:avLst/>
          </a:prstGeom>
          <a:ln>
            <a:solidFill>
              <a:srgbClr val="C85A28"/>
            </a:solidFill>
          </a:ln>
        </p:spPr>
        <p:style>
          <a:lnRef idx="1">
            <a:schemeClr val="accent1"/>
          </a:lnRef>
          <a:fillRef idx="0">
            <a:schemeClr val="accent1"/>
          </a:fillRef>
          <a:effectRef idx="0">
            <a:schemeClr val="accent1"/>
          </a:effectRef>
          <a:fontRef idx="minor">
            <a:schemeClr val="tx1"/>
          </a:fontRef>
        </p:style>
      </p:cxnSp>
      <p:sp>
        <p:nvSpPr>
          <p:cNvPr id="253" name="Textfeld 241">
            <a:extLst>
              <a:ext uri="{FF2B5EF4-FFF2-40B4-BE49-F238E27FC236}">
                <a16:creationId xmlns:a16="http://schemas.microsoft.com/office/drawing/2014/main" id="{154497FF-8BCE-2191-6BD5-478B6EF6E251}"/>
              </a:ext>
            </a:extLst>
          </p:cNvPr>
          <p:cNvSpPr txBox="1"/>
          <p:nvPr/>
        </p:nvSpPr>
        <p:spPr>
          <a:xfrm>
            <a:off x="7509760" y="2423755"/>
            <a:ext cx="953116" cy="272758"/>
          </a:xfrm>
          <a:prstGeom prst="rect">
            <a:avLst/>
          </a:prstGeom>
          <a:solidFill>
            <a:schemeClr val="tx1"/>
          </a:solidFill>
          <a:ln w="9525">
            <a:solidFill>
              <a:schemeClr val="tx1"/>
            </a:solidFill>
          </a:ln>
          <a:effectLst>
            <a:softEdge rad="0"/>
          </a:effectLst>
        </p:spPr>
        <p:txBody>
          <a:bodyPr wrap="square" lIns="72000" tIns="36000" rIns="72000" bIns="36000">
            <a:spAutoFit/>
          </a:bodyPr>
          <a:lstStyle>
            <a:defPPr>
              <a:defRPr lang="de-DE"/>
            </a:defPPr>
            <a:lvl1pPr algn="l" rtl="0" fontAlgn="base">
              <a:spcBef>
                <a:spcPct val="0"/>
              </a:spcBef>
              <a:spcAft>
                <a:spcPct val="0"/>
              </a:spcAft>
              <a:defRPr sz="2400" kern="1200">
                <a:solidFill>
                  <a:schemeClr val="tx1"/>
                </a:solidFill>
                <a:latin typeface="Arial" pitchFamily="34" charset="0"/>
                <a:ea typeface="ＭＳ Ｐゴシック" charset="-128"/>
                <a:cs typeface="+mn-cs"/>
              </a:defRPr>
            </a:lvl1pPr>
            <a:lvl2pPr marL="457200" algn="l" rtl="0" fontAlgn="base">
              <a:spcBef>
                <a:spcPct val="0"/>
              </a:spcBef>
              <a:spcAft>
                <a:spcPct val="0"/>
              </a:spcAft>
              <a:defRPr sz="2400" kern="1200">
                <a:solidFill>
                  <a:schemeClr val="tx1"/>
                </a:solidFill>
                <a:latin typeface="Arial" pitchFamily="34" charset="0"/>
                <a:ea typeface="ＭＳ Ｐゴシック" charset="-128"/>
                <a:cs typeface="+mn-cs"/>
              </a:defRPr>
            </a:lvl2pPr>
            <a:lvl3pPr marL="914400" algn="l" rtl="0" fontAlgn="base">
              <a:spcBef>
                <a:spcPct val="0"/>
              </a:spcBef>
              <a:spcAft>
                <a:spcPct val="0"/>
              </a:spcAft>
              <a:defRPr sz="2400" kern="1200">
                <a:solidFill>
                  <a:schemeClr val="tx1"/>
                </a:solidFill>
                <a:latin typeface="Arial" pitchFamily="34" charset="0"/>
                <a:ea typeface="ＭＳ Ｐゴシック" charset="-128"/>
                <a:cs typeface="+mn-cs"/>
              </a:defRPr>
            </a:lvl3pPr>
            <a:lvl4pPr marL="1371600" algn="l" rtl="0" fontAlgn="base">
              <a:spcBef>
                <a:spcPct val="0"/>
              </a:spcBef>
              <a:spcAft>
                <a:spcPct val="0"/>
              </a:spcAft>
              <a:defRPr sz="2400" kern="1200">
                <a:solidFill>
                  <a:schemeClr val="tx1"/>
                </a:solidFill>
                <a:latin typeface="Arial" pitchFamily="34" charset="0"/>
                <a:ea typeface="ＭＳ Ｐゴシック" charset="-128"/>
                <a:cs typeface="+mn-cs"/>
              </a:defRPr>
            </a:lvl4pPr>
            <a:lvl5pPr marL="1828800" algn="l" rtl="0" fontAlgn="base">
              <a:spcBef>
                <a:spcPct val="0"/>
              </a:spcBef>
              <a:spcAft>
                <a:spcPct val="0"/>
              </a:spcAft>
              <a:defRPr sz="2400" kern="1200">
                <a:solidFill>
                  <a:schemeClr val="tx1"/>
                </a:solidFill>
                <a:latin typeface="Arial" pitchFamily="34" charset="0"/>
                <a:ea typeface="ＭＳ Ｐゴシック" charset="-128"/>
                <a:cs typeface="+mn-cs"/>
              </a:defRPr>
            </a:lvl5pPr>
            <a:lvl6pPr marL="2286000" algn="l" defTabSz="914400" rtl="0" eaLnBrk="1" latinLnBrk="0" hangingPunct="1">
              <a:defRPr sz="2400" kern="1200">
                <a:solidFill>
                  <a:schemeClr val="tx1"/>
                </a:solidFill>
                <a:latin typeface="Arial" pitchFamily="34" charset="0"/>
                <a:ea typeface="ＭＳ Ｐゴシック" charset="-128"/>
                <a:cs typeface="+mn-cs"/>
              </a:defRPr>
            </a:lvl6pPr>
            <a:lvl7pPr marL="2743200" algn="l" defTabSz="914400" rtl="0" eaLnBrk="1" latinLnBrk="0" hangingPunct="1">
              <a:defRPr sz="2400" kern="1200">
                <a:solidFill>
                  <a:schemeClr val="tx1"/>
                </a:solidFill>
                <a:latin typeface="Arial" pitchFamily="34" charset="0"/>
                <a:ea typeface="ＭＳ Ｐゴシック" charset="-128"/>
                <a:cs typeface="+mn-cs"/>
              </a:defRPr>
            </a:lvl7pPr>
            <a:lvl8pPr marL="3200400" algn="l" defTabSz="914400" rtl="0" eaLnBrk="1" latinLnBrk="0" hangingPunct="1">
              <a:defRPr sz="2400" kern="1200">
                <a:solidFill>
                  <a:schemeClr val="tx1"/>
                </a:solidFill>
                <a:latin typeface="Arial" pitchFamily="34" charset="0"/>
                <a:ea typeface="ＭＳ Ｐゴシック" charset="-128"/>
                <a:cs typeface="+mn-cs"/>
              </a:defRPr>
            </a:lvl8pPr>
            <a:lvl9pPr marL="3657600" algn="l" defTabSz="914400" rtl="0" eaLnBrk="1" latinLnBrk="0" hangingPunct="1">
              <a:defRPr sz="2400" kern="1200">
                <a:solidFill>
                  <a:schemeClr val="tx1"/>
                </a:solidFill>
                <a:latin typeface="Arial" pitchFamily="34" charset="0"/>
                <a:ea typeface="ＭＳ Ｐゴシック" charset="-128"/>
                <a:cs typeface="+mn-cs"/>
              </a:defRPr>
            </a:lvl9pPr>
          </a:lstStyle>
          <a:p>
            <a:pPr algn="ctr">
              <a:defRPr/>
            </a:pPr>
            <a:r>
              <a:rPr lang="de-DE" sz="650" dirty="0">
                <a:solidFill>
                  <a:schemeClr val="bg1"/>
                </a:solidFill>
                <a:latin typeface="+mj-lt"/>
                <a:ea typeface="+mn-ea"/>
              </a:rPr>
              <a:t>Johann-Esser-Platz (Marktplatz Meerbeck</a:t>
            </a:r>
          </a:p>
        </p:txBody>
      </p:sp>
      <p:cxnSp>
        <p:nvCxnSpPr>
          <p:cNvPr id="286" name="Gerade Verbindung 285">
            <a:extLst>
              <a:ext uri="{FF2B5EF4-FFF2-40B4-BE49-F238E27FC236}">
                <a16:creationId xmlns:a16="http://schemas.microsoft.com/office/drawing/2014/main" id="{BC78A0A3-185B-24C1-D1C2-FFAB36E5B41F}"/>
              </a:ext>
            </a:extLst>
          </p:cNvPr>
          <p:cNvCxnSpPr>
            <a:cxnSpLocks/>
          </p:cNvCxnSpPr>
          <p:nvPr/>
        </p:nvCxnSpPr>
        <p:spPr>
          <a:xfrm>
            <a:off x="7123916" y="4082410"/>
            <a:ext cx="1461" cy="110657"/>
          </a:xfrm>
          <a:prstGeom prst="line">
            <a:avLst/>
          </a:prstGeom>
          <a:ln>
            <a:solidFill>
              <a:srgbClr val="C85A28"/>
            </a:solidFill>
          </a:ln>
        </p:spPr>
        <p:style>
          <a:lnRef idx="1">
            <a:schemeClr val="accent1"/>
          </a:lnRef>
          <a:fillRef idx="0">
            <a:schemeClr val="accent1"/>
          </a:fillRef>
          <a:effectRef idx="0">
            <a:schemeClr val="accent1"/>
          </a:effectRef>
          <a:fontRef idx="minor">
            <a:schemeClr val="tx1"/>
          </a:fontRef>
        </p:style>
      </p:cxnSp>
      <p:cxnSp>
        <p:nvCxnSpPr>
          <p:cNvPr id="287" name="Gerade Verbindung 286">
            <a:extLst>
              <a:ext uri="{FF2B5EF4-FFF2-40B4-BE49-F238E27FC236}">
                <a16:creationId xmlns:a16="http://schemas.microsoft.com/office/drawing/2014/main" id="{A427C047-695D-2100-94B7-B0FB0C2D5776}"/>
              </a:ext>
            </a:extLst>
          </p:cNvPr>
          <p:cNvCxnSpPr>
            <a:cxnSpLocks/>
          </p:cNvCxnSpPr>
          <p:nvPr/>
        </p:nvCxnSpPr>
        <p:spPr>
          <a:xfrm>
            <a:off x="7473166" y="4082410"/>
            <a:ext cx="1461" cy="110657"/>
          </a:xfrm>
          <a:prstGeom prst="line">
            <a:avLst/>
          </a:prstGeom>
          <a:ln>
            <a:solidFill>
              <a:srgbClr val="C85A28"/>
            </a:solidFill>
          </a:ln>
        </p:spPr>
        <p:style>
          <a:lnRef idx="1">
            <a:schemeClr val="accent1"/>
          </a:lnRef>
          <a:fillRef idx="0">
            <a:schemeClr val="accent1"/>
          </a:fillRef>
          <a:effectRef idx="0">
            <a:schemeClr val="accent1"/>
          </a:effectRef>
          <a:fontRef idx="minor">
            <a:schemeClr val="tx1"/>
          </a:fontRef>
        </p:style>
      </p:cxnSp>
      <p:sp>
        <p:nvSpPr>
          <p:cNvPr id="261" name="Textfeld 241">
            <a:extLst>
              <a:ext uri="{FF2B5EF4-FFF2-40B4-BE49-F238E27FC236}">
                <a16:creationId xmlns:a16="http://schemas.microsoft.com/office/drawing/2014/main" id="{8666474A-2C16-D00F-D952-B28F80CCA80A}"/>
              </a:ext>
            </a:extLst>
          </p:cNvPr>
          <p:cNvSpPr txBox="1"/>
          <p:nvPr/>
        </p:nvSpPr>
        <p:spPr>
          <a:xfrm>
            <a:off x="7348692" y="4154581"/>
            <a:ext cx="518769" cy="472813"/>
          </a:xfrm>
          <a:prstGeom prst="rect">
            <a:avLst/>
          </a:prstGeom>
          <a:solidFill>
            <a:schemeClr val="tx1"/>
          </a:solidFill>
          <a:ln w="9525">
            <a:solidFill>
              <a:schemeClr val="tx1"/>
            </a:solidFill>
          </a:ln>
          <a:effectLst>
            <a:softEdge rad="0"/>
          </a:effectLst>
        </p:spPr>
        <p:txBody>
          <a:bodyPr wrap="square" lIns="72000" tIns="36000" rIns="72000" bIns="36000">
            <a:spAutoFit/>
          </a:bodyPr>
          <a:lstStyle>
            <a:defPPr>
              <a:defRPr lang="de-DE"/>
            </a:defPPr>
            <a:lvl1pPr algn="l" rtl="0" fontAlgn="base">
              <a:spcBef>
                <a:spcPct val="0"/>
              </a:spcBef>
              <a:spcAft>
                <a:spcPct val="0"/>
              </a:spcAft>
              <a:defRPr sz="2400" kern="1200">
                <a:solidFill>
                  <a:schemeClr val="tx1"/>
                </a:solidFill>
                <a:latin typeface="Arial" pitchFamily="34" charset="0"/>
                <a:ea typeface="ＭＳ Ｐゴシック" charset="-128"/>
                <a:cs typeface="+mn-cs"/>
              </a:defRPr>
            </a:lvl1pPr>
            <a:lvl2pPr marL="457200" algn="l" rtl="0" fontAlgn="base">
              <a:spcBef>
                <a:spcPct val="0"/>
              </a:spcBef>
              <a:spcAft>
                <a:spcPct val="0"/>
              </a:spcAft>
              <a:defRPr sz="2400" kern="1200">
                <a:solidFill>
                  <a:schemeClr val="tx1"/>
                </a:solidFill>
                <a:latin typeface="Arial" pitchFamily="34" charset="0"/>
                <a:ea typeface="ＭＳ Ｐゴシック" charset="-128"/>
                <a:cs typeface="+mn-cs"/>
              </a:defRPr>
            </a:lvl2pPr>
            <a:lvl3pPr marL="914400" algn="l" rtl="0" fontAlgn="base">
              <a:spcBef>
                <a:spcPct val="0"/>
              </a:spcBef>
              <a:spcAft>
                <a:spcPct val="0"/>
              </a:spcAft>
              <a:defRPr sz="2400" kern="1200">
                <a:solidFill>
                  <a:schemeClr val="tx1"/>
                </a:solidFill>
                <a:latin typeface="Arial" pitchFamily="34" charset="0"/>
                <a:ea typeface="ＭＳ Ｐゴシック" charset="-128"/>
                <a:cs typeface="+mn-cs"/>
              </a:defRPr>
            </a:lvl3pPr>
            <a:lvl4pPr marL="1371600" algn="l" rtl="0" fontAlgn="base">
              <a:spcBef>
                <a:spcPct val="0"/>
              </a:spcBef>
              <a:spcAft>
                <a:spcPct val="0"/>
              </a:spcAft>
              <a:defRPr sz="2400" kern="1200">
                <a:solidFill>
                  <a:schemeClr val="tx1"/>
                </a:solidFill>
                <a:latin typeface="Arial" pitchFamily="34" charset="0"/>
                <a:ea typeface="ＭＳ Ｐゴシック" charset="-128"/>
                <a:cs typeface="+mn-cs"/>
              </a:defRPr>
            </a:lvl4pPr>
            <a:lvl5pPr marL="1828800" algn="l" rtl="0" fontAlgn="base">
              <a:spcBef>
                <a:spcPct val="0"/>
              </a:spcBef>
              <a:spcAft>
                <a:spcPct val="0"/>
              </a:spcAft>
              <a:defRPr sz="2400" kern="1200">
                <a:solidFill>
                  <a:schemeClr val="tx1"/>
                </a:solidFill>
                <a:latin typeface="Arial" pitchFamily="34" charset="0"/>
                <a:ea typeface="ＭＳ Ｐゴシック" charset="-128"/>
                <a:cs typeface="+mn-cs"/>
              </a:defRPr>
            </a:lvl5pPr>
            <a:lvl6pPr marL="2286000" algn="l" defTabSz="914400" rtl="0" eaLnBrk="1" latinLnBrk="0" hangingPunct="1">
              <a:defRPr sz="2400" kern="1200">
                <a:solidFill>
                  <a:schemeClr val="tx1"/>
                </a:solidFill>
                <a:latin typeface="Arial" pitchFamily="34" charset="0"/>
                <a:ea typeface="ＭＳ Ｐゴシック" charset="-128"/>
                <a:cs typeface="+mn-cs"/>
              </a:defRPr>
            </a:lvl6pPr>
            <a:lvl7pPr marL="2743200" algn="l" defTabSz="914400" rtl="0" eaLnBrk="1" latinLnBrk="0" hangingPunct="1">
              <a:defRPr sz="2400" kern="1200">
                <a:solidFill>
                  <a:schemeClr val="tx1"/>
                </a:solidFill>
                <a:latin typeface="Arial" pitchFamily="34" charset="0"/>
                <a:ea typeface="ＭＳ Ｐゴシック" charset="-128"/>
                <a:cs typeface="+mn-cs"/>
              </a:defRPr>
            </a:lvl7pPr>
            <a:lvl8pPr marL="3200400" algn="l" defTabSz="914400" rtl="0" eaLnBrk="1" latinLnBrk="0" hangingPunct="1">
              <a:defRPr sz="2400" kern="1200">
                <a:solidFill>
                  <a:schemeClr val="tx1"/>
                </a:solidFill>
                <a:latin typeface="Arial" pitchFamily="34" charset="0"/>
                <a:ea typeface="ＭＳ Ｐゴシック" charset="-128"/>
                <a:cs typeface="+mn-cs"/>
              </a:defRPr>
            </a:lvl8pPr>
            <a:lvl9pPr marL="3657600" algn="l" defTabSz="914400" rtl="0" eaLnBrk="1" latinLnBrk="0" hangingPunct="1">
              <a:defRPr sz="2400" kern="1200">
                <a:solidFill>
                  <a:schemeClr val="tx1"/>
                </a:solidFill>
                <a:latin typeface="Arial" pitchFamily="34" charset="0"/>
                <a:ea typeface="ＭＳ Ｐゴシック" charset="-128"/>
                <a:cs typeface="+mn-cs"/>
              </a:defRPr>
            </a:lvl9pPr>
          </a:lstStyle>
          <a:p>
            <a:pPr algn="ctr">
              <a:defRPr/>
            </a:pPr>
            <a:r>
              <a:rPr lang="de-DE" sz="650" dirty="0" err="1">
                <a:solidFill>
                  <a:schemeClr val="bg1"/>
                </a:solidFill>
                <a:latin typeface="+mj-lt"/>
                <a:ea typeface="+mn-ea"/>
              </a:rPr>
              <a:t>Vinn</a:t>
            </a:r>
            <a:r>
              <a:rPr lang="de-DE" sz="650" dirty="0">
                <a:solidFill>
                  <a:schemeClr val="bg1"/>
                </a:solidFill>
                <a:latin typeface="+mj-lt"/>
                <a:ea typeface="+mn-ea"/>
              </a:rPr>
              <a:t> Parkplatz Humboldt Apotheke</a:t>
            </a:r>
          </a:p>
        </p:txBody>
      </p:sp>
      <p:cxnSp>
        <p:nvCxnSpPr>
          <p:cNvPr id="290" name="Gerade Verbindung 289">
            <a:extLst>
              <a:ext uri="{FF2B5EF4-FFF2-40B4-BE49-F238E27FC236}">
                <a16:creationId xmlns:a16="http://schemas.microsoft.com/office/drawing/2014/main" id="{93C0DB7F-8036-2A1D-8497-D727895B0767}"/>
              </a:ext>
            </a:extLst>
          </p:cNvPr>
          <p:cNvCxnSpPr>
            <a:cxnSpLocks/>
          </p:cNvCxnSpPr>
          <p:nvPr/>
        </p:nvCxnSpPr>
        <p:spPr>
          <a:xfrm flipH="1">
            <a:off x="8281261" y="3501435"/>
            <a:ext cx="120458" cy="0"/>
          </a:xfrm>
          <a:prstGeom prst="line">
            <a:avLst/>
          </a:prstGeom>
          <a:ln>
            <a:solidFill>
              <a:srgbClr val="C85A28"/>
            </a:solidFill>
          </a:ln>
        </p:spPr>
        <p:style>
          <a:lnRef idx="1">
            <a:schemeClr val="accent1"/>
          </a:lnRef>
          <a:fillRef idx="0">
            <a:schemeClr val="accent1"/>
          </a:fillRef>
          <a:effectRef idx="0">
            <a:schemeClr val="accent1"/>
          </a:effectRef>
          <a:fontRef idx="minor">
            <a:schemeClr val="tx1"/>
          </a:fontRef>
        </p:style>
      </p:cxnSp>
      <p:sp>
        <p:nvSpPr>
          <p:cNvPr id="258" name="Textfeld 241">
            <a:extLst>
              <a:ext uri="{FF2B5EF4-FFF2-40B4-BE49-F238E27FC236}">
                <a16:creationId xmlns:a16="http://schemas.microsoft.com/office/drawing/2014/main" id="{E623B70D-179C-8A96-25CE-1D2BC4D7D6B1}"/>
              </a:ext>
            </a:extLst>
          </p:cNvPr>
          <p:cNvSpPr txBox="1"/>
          <p:nvPr/>
        </p:nvSpPr>
        <p:spPr>
          <a:xfrm>
            <a:off x="8351765" y="3365056"/>
            <a:ext cx="675932" cy="272758"/>
          </a:xfrm>
          <a:prstGeom prst="rect">
            <a:avLst/>
          </a:prstGeom>
          <a:solidFill>
            <a:schemeClr val="tx1"/>
          </a:solidFill>
          <a:ln w="9525">
            <a:solidFill>
              <a:schemeClr val="tx1"/>
            </a:solidFill>
          </a:ln>
          <a:effectLst>
            <a:softEdge rad="0"/>
          </a:effectLst>
        </p:spPr>
        <p:txBody>
          <a:bodyPr wrap="square" lIns="72000" tIns="36000" rIns="72000" bIns="36000">
            <a:spAutoFit/>
          </a:bodyPr>
          <a:lstStyle>
            <a:defPPr>
              <a:defRPr lang="de-DE"/>
            </a:defPPr>
            <a:lvl1pPr algn="l" rtl="0" fontAlgn="base">
              <a:spcBef>
                <a:spcPct val="0"/>
              </a:spcBef>
              <a:spcAft>
                <a:spcPct val="0"/>
              </a:spcAft>
              <a:defRPr sz="2400" kern="1200">
                <a:solidFill>
                  <a:schemeClr val="tx1"/>
                </a:solidFill>
                <a:latin typeface="Arial" pitchFamily="34" charset="0"/>
                <a:ea typeface="ＭＳ Ｐゴシック" charset="-128"/>
                <a:cs typeface="+mn-cs"/>
              </a:defRPr>
            </a:lvl1pPr>
            <a:lvl2pPr marL="457200" algn="l" rtl="0" fontAlgn="base">
              <a:spcBef>
                <a:spcPct val="0"/>
              </a:spcBef>
              <a:spcAft>
                <a:spcPct val="0"/>
              </a:spcAft>
              <a:defRPr sz="2400" kern="1200">
                <a:solidFill>
                  <a:schemeClr val="tx1"/>
                </a:solidFill>
                <a:latin typeface="Arial" pitchFamily="34" charset="0"/>
                <a:ea typeface="ＭＳ Ｐゴシック" charset="-128"/>
                <a:cs typeface="+mn-cs"/>
              </a:defRPr>
            </a:lvl2pPr>
            <a:lvl3pPr marL="914400" algn="l" rtl="0" fontAlgn="base">
              <a:spcBef>
                <a:spcPct val="0"/>
              </a:spcBef>
              <a:spcAft>
                <a:spcPct val="0"/>
              </a:spcAft>
              <a:defRPr sz="2400" kern="1200">
                <a:solidFill>
                  <a:schemeClr val="tx1"/>
                </a:solidFill>
                <a:latin typeface="Arial" pitchFamily="34" charset="0"/>
                <a:ea typeface="ＭＳ Ｐゴシック" charset="-128"/>
                <a:cs typeface="+mn-cs"/>
              </a:defRPr>
            </a:lvl3pPr>
            <a:lvl4pPr marL="1371600" algn="l" rtl="0" fontAlgn="base">
              <a:spcBef>
                <a:spcPct val="0"/>
              </a:spcBef>
              <a:spcAft>
                <a:spcPct val="0"/>
              </a:spcAft>
              <a:defRPr sz="2400" kern="1200">
                <a:solidFill>
                  <a:schemeClr val="tx1"/>
                </a:solidFill>
                <a:latin typeface="Arial" pitchFamily="34" charset="0"/>
                <a:ea typeface="ＭＳ Ｐゴシック" charset="-128"/>
                <a:cs typeface="+mn-cs"/>
              </a:defRPr>
            </a:lvl4pPr>
            <a:lvl5pPr marL="1828800" algn="l" rtl="0" fontAlgn="base">
              <a:spcBef>
                <a:spcPct val="0"/>
              </a:spcBef>
              <a:spcAft>
                <a:spcPct val="0"/>
              </a:spcAft>
              <a:defRPr sz="2400" kern="1200">
                <a:solidFill>
                  <a:schemeClr val="tx1"/>
                </a:solidFill>
                <a:latin typeface="Arial" pitchFamily="34" charset="0"/>
                <a:ea typeface="ＭＳ Ｐゴシック" charset="-128"/>
                <a:cs typeface="+mn-cs"/>
              </a:defRPr>
            </a:lvl5pPr>
            <a:lvl6pPr marL="2286000" algn="l" defTabSz="914400" rtl="0" eaLnBrk="1" latinLnBrk="0" hangingPunct="1">
              <a:defRPr sz="2400" kern="1200">
                <a:solidFill>
                  <a:schemeClr val="tx1"/>
                </a:solidFill>
                <a:latin typeface="Arial" pitchFamily="34" charset="0"/>
                <a:ea typeface="ＭＳ Ｐゴシック" charset="-128"/>
                <a:cs typeface="+mn-cs"/>
              </a:defRPr>
            </a:lvl6pPr>
            <a:lvl7pPr marL="2743200" algn="l" defTabSz="914400" rtl="0" eaLnBrk="1" latinLnBrk="0" hangingPunct="1">
              <a:defRPr sz="2400" kern="1200">
                <a:solidFill>
                  <a:schemeClr val="tx1"/>
                </a:solidFill>
                <a:latin typeface="Arial" pitchFamily="34" charset="0"/>
                <a:ea typeface="ＭＳ Ｐゴシック" charset="-128"/>
                <a:cs typeface="+mn-cs"/>
              </a:defRPr>
            </a:lvl7pPr>
            <a:lvl8pPr marL="3200400" algn="l" defTabSz="914400" rtl="0" eaLnBrk="1" latinLnBrk="0" hangingPunct="1">
              <a:defRPr sz="2400" kern="1200">
                <a:solidFill>
                  <a:schemeClr val="tx1"/>
                </a:solidFill>
                <a:latin typeface="Arial" pitchFamily="34" charset="0"/>
                <a:ea typeface="ＭＳ Ｐゴシック" charset="-128"/>
                <a:cs typeface="+mn-cs"/>
              </a:defRPr>
            </a:lvl8pPr>
            <a:lvl9pPr marL="3657600" algn="l" defTabSz="914400" rtl="0" eaLnBrk="1" latinLnBrk="0" hangingPunct="1">
              <a:defRPr sz="2400" kern="1200">
                <a:solidFill>
                  <a:schemeClr val="tx1"/>
                </a:solidFill>
                <a:latin typeface="Arial" pitchFamily="34" charset="0"/>
                <a:ea typeface="ＭＳ Ｐゴシック" charset="-128"/>
                <a:cs typeface="+mn-cs"/>
              </a:defRPr>
            </a:lvl9pPr>
          </a:lstStyle>
          <a:p>
            <a:pPr algn="ctr">
              <a:defRPr/>
            </a:pPr>
            <a:r>
              <a:rPr lang="de-DE" sz="650" dirty="0">
                <a:solidFill>
                  <a:schemeClr val="bg1"/>
                </a:solidFill>
                <a:latin typeface="+mj-lt"/>
                <a:ea typeface="+mn-ea"/>
              </a:rPr>
              <a:t>Karlsplatz Scherpenberg</a:t>
            </a:r>
          </a:p>
        </p:txBody>
      </p:sp>
      <p:cxnSp>
        <p:nvCxnSpPr>
          <p:cNvPr id="292" name="Gerade Verbindung 291">
            <a:extLst>
              <a:ext uri="{FF2B5EF4-FFF2-40B4-BE49-F238E27FC236}">
                <a16:creationId xmlns:a16="http://schemas.microsoft.com/office/drawing/2014/main" id="{02FD836D-2A5E-6FBF-8DD1-1339329E9F44}"/>
              </a:ext>
            </a:extLst>
          </p:cNvPr>
          <p:cNvCxnSpPr>
            <a:cxnSpLocks/>
          </p:cNvCxnSpPr>
          <p:nvPr/>
        </p:nvCxnSpPr>
        <p:spPr>
          <a:xfrm flipH="1">
            <a:off x="6863877" y="3457472"/>
            <a:ext cx="120458" cy="0"/>
          </a:xfrm>
          <a:prstGeom prst="line">
            <a:avLst/>
          </a:prstGeom>
          <a:ln>
            <a:solidFill>
              <a:srgbClr val="C85A28"/>
            </a:solidFill>
          </a:ln>
        </p:spPr>
        <p:style>
          <a:lnRef idx="1">
            <a:schemeClr val="accent1"/>
          </a:lnRef>
          <a:fillRef idx="0">
            <a:schemeClr val="accent1"/>
          </a:fillRef>
          <a:effectRef idx="0">
            <a:schemeClr val="accent1"/>
          </a:effectRef>
          <a:fontRef idx="minor">
            <a:schemeClr val="tx1"/>
          </a:fontRef>
        </p:style>
      </p:cxnSp>
      <p:sp>
        <p:nvSpPr>
          <p:cNvPr id="283" name="Textfeld 241">
            <a:extLst>
              <a:ext uri="{FF2B5EF4-FFF2-40B4-BE49-F238E27FC236}">
                <a16:creationId xmlns:a16="http://schemas.microsoft.com/office/drawing/2014/main" id="{5CDDDB89-8F1B-99CA-DF3D-1F26578D559A}"/>
              </a:ext>
            </a:extLst>
          </p:cNvPr>
          <p:cNvSpPr txBox="1"/>
          <p:nvPr/>
        </p:nvSpPr>
        <p:spPr>
          <a:xfrm>
            <a:off x="6319439" y="3376907"/>
            <a:ext cx="573763" cy="172731"/>
          </a:xfrm>
          <a:prstGeom prst="rect">
            <a:avLst/>
          </a:prstGeom>
          <a:solidFill>
            <a:schemeClr val="tx1"/>
          </a:solidFill>
          <a:ln w="9525">
            <a:solidFill>
              <a:schemeClr val="tx1"/>
            </a:solidFill>
          </a:ln>
          <a:effectLst>
            <a:softEdge rad="0"/>
          </a:effectLst>
        </p:spPr>
        <p:txBody>
          <a:bodyPr wrap="square" lIns="72000" tIns="36000" rIns="72000" bIns="36000">
            <a:spAutoFit/>
          </a:bodyPr>
          <a:lstStyle>
            <a:defPPr>
              <a:defRPr lang="de-DE"/>
            </a:defPPr>
            <a:lvl1pPr algn="l" rtl="0" fontAlgn="base">
              <a:spcBef>
                <a:spcPct val="0"/>
              </a:spcBef>
              <a:spcAft>
                <a:spcPct val="0"/>
              </a:spcAft>
              <a:defRPr sz="2400" kern="1200">
                <a:solidFill>
                  <a:schemeClr val="tx1"/>
                </a:solidFill>
                <a:latin typeface="Arial" pitchFamily="34" charset="0"/>
                <a:ea typeface="ＭＳ Ｐゴシック" charset="-128"/>
                <a:cs typeface="+mn-cs"/>
              </a:defRPr>
            </a:lvl1pPr>
            <a:lvl2pPr marL="457200" algn="l" rtl="0" fontAlgn="base">
              <a:spcBef>
                <a:spcPct val="0"/>
              </a:spcBef>
              <a:spcAft>
                <a:spcPct val="0"/>
              </a:spcAft>
              <a:defRPr sz="2400" kern="1200">
                <a:solidFill>
                  <a:schemeClr val="tx1"/>
                </a:solidFill>
                <a:latin typeface="Arial" pitchFamily="34" charset="0"/>
                <a:ea typeface="ＭＳ Ｐゴシック" charset="-128"/>
                <a:cs typeface="+mn-cs"/>
              </a:defRPr>
            </a:lvl2pPr>
            <a:lvl3pPr marL="914400" algn="l" rtl="0" fontAlgn="base">
              <a:spcBef>
                <a:spcPct val="0"/>
              </a:spcBef>
              <a:spcAft>
                <a:spcPct val="0"/>
              </a:spcAft>
              <a:defRPr sz="2400" kern="1200">
                <a:solidFill>
                  <a:schemeClr val="tx1"/>
                </a:solidFill>
                <a:latin typeface="Arial" pitchFamily="34" charset="0"/>
                <a:ea typeface="ＭＳ Ｐゴシック" charset="-128"/>
                <a:cs typeface="+mn-cs"/>
              </a:defRPr>
            </a:lvl3pPr>
            <a:lvl4pPr marL="1371600" algn="l" rtl="0" fontAlgn="base">
              <a:spcBef>
                <a:spcPct val="0"/>
              </a:spcBef>
              <a:spcAft>
                <a:spcPct val="0"/>
              </a:spcAft>
              <a:defRPr sz="2400" kern="1200">
                <a:solidFill>
                  <a:schemeClr val="tx1"/>
                </a:solidFill>
                <a:latin typeface="Arial" pitchFamily="34" charset="0"/>
                <a:ea typeface="ＭＳ Ｐゴシック" charset="-128"/>
                <a:cs typeface="+mn-cs"/>
              </a:defRPr>
            </a:lvl4pPr>
            <a:lvl5pPr marL="1828800" algn="l" rtl="0" fontAlgn="base">
              <a:spcBef>
                <a:spcPct val="0"/>
              </a:spcBef>
              <a:spcAft>
                <a:spcPct val="0"/>
              </a:spcAft>
              <a:defRPr sz="2400" kern="1200">
                <a:solidFill>
                  <a:schemeClr val="tx1"/>
                </a:solidFill>
                <a:latin typeface="Arial" pitchFamily="34" charset="0"/>
                <a:ea typeface="ＭＳ Ｐゴシック" charset="-128"/>
                <a:cs typeface="+mn-cs"/>
              </a:defRPr>
            </a:lvl5pPr>
            <a:lvl6pPr marL="2286000" algn="l" defTabSz="914400" rtl="0" eaLnBrk="1" latinLnBrk="0" hangingPunct="1">
              <a:defRPr sz="2400" kern="1200">
                <a:solidFill>
                  <a:schemeClr val="tx1"/>
                </a:solidFill>
                <a:latin typeface="Arial" pitchFamily="34" charset="0"/>
                <a:ea typeface="ＭＳ Ｐゴシック" charset="-128"/>
                <a:cs typeface="+mn-cs"/>
              </a:defRPr>
            </a:lvl6pPr>
            <a:lvl7pPr marL="2743200" algn="l" defTabSz="914400" rtl="0" eaLnBrk="1" latinLnBrk="0" hangingPunct="1">
              <a:defRPr sz="2400" kern="1200">
                <a:solidFill>
                  <a:schemeClr val="tx1"/>
                </a:solidFill>
                <a:latin typeface="Arial" pitchFamily="34" charset="0"/>
                <a:ea typeface="ＭＳ Ｐゴシック" charset="-128"/>
                <a:cs typeface="+mn-cs"/>
              </a:defRPr>
            </a:lvl7pPr>
            <a:lvl8pPr marL="3200400" algn="l" defTabSz="914400" rtl="0" eaLnBrk="1" latinLnBrk="0" hangingPunct="1">
              <a:defRPr sz="2400" kern="1200">
                <a:solidFill>
                  <a:schemeClr val="tx1"/>
                </a:solidFill>
                <a:latin typeface="Arial" pitchFamily="34" charset="0"/>
                <a:ea typeface="ＭＳ Ｐゴシック" charset="-128"/>
                <a:cs typeface="+mn-cs"/>
              </a:defRPr>
            </a:lvl8pPr>
            <a:lvl9pPr marL="3657600" algn="l" defTabSz="914400" rtl="0" eaLnBrk="1" latinLnBrk="0" hangingPunct="1">
              <a:defRPr sz="2400" kern="1200">
                <a:solidFill>
                  <a:schemeClr val="tx1"/>
                </a:solidFill>
                <a:latin typeface="Arial" pitchFamily="34" charset="0"/>
                <a:ea typeface="ＭＳ Ｐゴシック" charset="-128"/>
                <a:cs typeface="+mn-cs"/>
              </a:defRPr>
            </a:lvl9pPr>
          </a:lstStyle>
          <a:p>
            <a:pPr algn="ctr">
              <a:defRPr/>
            </a:pPr>
            <a:r>
              <a:rPr lang="de-DE" sz="650" dirty="0">
                <a:solidFill>
                  <a:schemeClr val="bg1"/>
                </a:solidFill>
                <a:latin typeface="+mj-lt"/>
                <a:ea typeface="+mn-ea"/>
              </a:rPr>
              <a:t>Meerstraße</a:t>
            </a:r>
          </a:p>
        </p:txBody>
      </p:sp>
      <p:cxnSp>
        <p:nvCxnSpPr>
          <p:cNvPr id="293" name="Gerade Verbindung 292">
            <a:extLst>
              <a:ext uri="{FF2B5EF4-FFF2-40B4-BE49-F238E27FC236}">
                <a16:creationId xmlns:a16="http://schemas.microsoft.com/office/drawing/2014/main" id="{606060C7-67BB-67D1-F81D-1FF99F42E6A2}"/>
              </a:ext>
            </a:extLst>
          </p:cNvPr>
          <p:cNvCxnSpPr>
            <a:cxnSpLocks/>
          </p:cNvCxnSpPr>
          <p:nvPr/>
        </p:nvCxnSpPr>
        <p:spPr>
          <a:xfrm flipH="1">
            <a:off x="8106636" y="4469810"/>
            <a:ext cx="120458" cy="0"/>
          </a:xfrm>
          <a:prstGeom prst="line">
            <a:avLst/>
          </a:prstGeom>
          <a:ln>
            <a:solidFill>
              <a:srgbClr val="C85A28"/>
            </a:solidFill>
          </a:ln>
        </p:spPr>
        <p:style>
          <a:lnRef idx="1">
            <a:schemeClr val="accent1"/>
          </a:lnRef>
          <a:fillRef idx="0">
            <a:schemeClr val="accent1"/>
          </a:fillRef>
          <a:effectRef idx="0">
            <a:schemeClr val="accent1"/>
          </a:effectRef>
          <a:fontRef idx="minor">
            <a:schemeClr val="tx1"/>
          </a:fontRef>
        </p:style>
      </p:cxnSp>
      <p:sp>
        <p:nvSpPr>
          <p:cNvPr id="259" name="Textfeld 241">
            <a:extLst>
              <a:ext uri="{FF2B5EF4-FFF2-40B4-BE49-F238E27FC236}">
                <a16:creationId xmlns:a16="http://schemas.microsoft.com/office/drawing/2014/main" id="{7ADB1169-6CB3-4CDE-798E-AACE69DD6F47}"/>
              </a:ext>
            </a:extLst>
          </p:cNvPr>
          <p:cNvSpPr txBox="1"/>
          <p:nvPr/>
        </p:nvSpPr>
        <p:spPr>
          <a:xfrm>
            <a:off x="8201680" y="4284621"/>
            <a:ext cx="603240" cy="372785"/>
          </a:xfrm>
          <a:prstGeom prst="rect">
            <a:avLst/>
          </a:prstGeom>
          <a:solidFill>
            <a:schemeClr val="tx1"/>
          </a:solidFill>
          <a:ln w="9525">
            <a:solidFill>
              <a:schemeClr val="tx1"/>
            </a:solidFill>
          </a:ln>
          <a:effectLst>
            <a:softEdge rad="0"/>
          </a:effectLst>
        </p:spPr>
        <p:txBody>
          <a:bodyPr wrap="square" lIns="72000" tIns="36000" rIns="72000" bIns="36000">
            <a:spAutoFit/>
          </a:bodyPr>
          <a:lstStyle>
            <a:defPPr>
              <a:defRPr lang="de-DE"/>
            </a:defPPr>
            <a:lvl1pPr algn="l" rtl="0" fontAlgn="base">
              <a:spcBef>
                <a:spcPct val="0"/>
              </a:spcBef>
              <a:spcAft>
                <a:spcPct val="0"/>
              </a:spcAft>
              <a:defRPr sz="2400" kern="1200">
                <a:solidFill>
                  <a:schemeClr val="tx1"/>
                </a:solidFill>
                <a:latin typeface="Arial" pitchFamily="34" charset="0"/>
                <a:ea typeface="ＭＳ Ｐゴシック" charset="-128"/>
                <a:cs typeface="+mn-cs"/>
              </a:defRPr>
            </a:lvl1pPr>
            <a:lvl2pPr marL="457200" algn="l" rtl="0" fontAlgn="base">
              <a:spcBef>
                <a:spcPct val="0"/>
              </a:spcBef>
              <a:spcAft>
                <a:spcPct val="0"/>
              </a:spcAft>
              <a:defRPr sz="2400" kern="1200">
                <a:solidFill>
                  <a:schemeClr val="tx1"/>
                </a:solidFill>
                <a:latin typeface="Arial" pitchFamily="34" charset="0"/>
                <a:ea typeface="ＭＳ Ｐゴシック" charset="-128"/>
                <a:cs typeface="+mn-cs"/>
              </a:defRPr>
            </a:lvl2pPr>
            <a:lvl3pPr marL="914400" algn="l" rtl="0" fontAlgn="base">
              <a:spcBef>
                <a:spcPct val="0"/>
              </a:spcBef>
              <a:spcAft>
                <a:spcPct val="0"/>
              </a:spcAft>
              <a:defRPr sz="2400" kern="1200">
                <a:solidFill>
                  <a:schemeClr val="tx1"/>
                </a:solidFill>
                <a:latin typeface="Arial" pitchFamily="34" charset="0"/>
                <a:ea typeface="ＭＳ Ｐゴシック" charset="-128"/>
                <a:cs typeface="+mn-cs"/>
              </a:defRPr>
            </a:lvl3pPr>
            <a:lvl4pPr marL="1371600" algn="l" rtl="0" fontAlgn="base">
              <a:spcBef>
                <a:spcPct val="0"/>
              </a:spcBef>
              <a:spcAft>
                <a:spcPct val="0"/>
              </a:spcAft>
              <a:defRPr sz="2400" kern="1200">
                <a:solidFill>
                  <a:schemeClr val="tx1"/>
                </a:solidFill>
                <a:latin typeface="Arial" pitchFamily="34" charset="0"/>
                <a:ea typeface="ＭＳ Ｐゴシック" charset="-128"/>
                <a:cs typeface="+mn-cs"/>
              </a:defRPr>
            </a:lvl4pPr>
            <a:lvl5pPr marL="1828800" algn="l" rtl="0" fontAlgn="base">
              <a:spcBef>
                <a:spcPct val="0"/>
              </a:spcBef>
              <a:spcAft>
                <a:spcPct val="0"/>
              </a:spcAft>
              <a:defRPr sz="2400" kern="1200">
                <a:solidFill>
                  <a:schemeClr val="tx1"/>
                </a:solidFill>
                <a:latin typeface="Arial" pitchFamily="34" charset="0"/>
                <a:ea typeface="ＭＳ Ｐゴシック" charset="-128"/>
                <a:cs typeface="+mn-cs"/>
              </a:defRPr>
            </a:lvl5pPr>
            <a:lvl6pPr marL="2286000" algn="l" defTabSz="914400" rtl="0" eaLnBrk="1" latinLnBrk="0" hangingPunct="1">
              <a:defRPr sz="2400" kern="1200">
                <a:solidFill>
                  <a:schemeClr val="tx1"/>
                </a:solidFill>
                <a:latin typeface="Arial" pitchFamily="34" charset="0"/>
                <a:ea typeface="ＭＳ Ｐゴシック" charset="-128"/>
                <a:cs typeface="+mn-cs"/>
              </a:defRPr>
            </a:lvl6pPr>
            <a:lvl7pPr marL="2743200" algn="l" defTabSz="914400" rtl="0" eaLnBrk="1" latinLnBrk="0" hangingPunct="1">
              <a:defRPr sz="2400" kern="1200">
                <a:solidFill>
                  <a:schemeClr val="tx1"/>
                </a:solidFill>
                <a:latin typeface="Arial" pitchFamily="34" charset="0"/>
                <a:ea typeface="ＭＳ Ｐゴシック" charset="-128"/>
                <a:cs typeface="+mn-cs"/>
              </a:defRPr>
            </a:lvl7pPr>
            <a:lvl8pPr marL="3200400" algn="l" defTabSz="914400" rtl="0" eaLnBrk="1" latinLnBrk="0" hangingPunct="1">
              <a:defRPr sz="2400" kern="1200">
                <a:solidFill>
                  <a:schemeClr val="tx1"/>
                </a:solidFill>
                <a:latin typeface="Arial" pitchFamily="34" charset="0"/>
                <a:ea typeface="ＭＳ Ｐゴシック" charset="-128"/>
                <a:cs typeface="+mn-cs"/>
              </a:defRPr>
            </a:lvl8pPr>
            <a:lvl9pPr marL="3657600" algn="l" defTabSz="914400" rtl="0" eaLnBrk="1" latinLnBrk="0" hangingPunct="1">
              <a:defRPr sz="2400" kern="1200">
                <a:solidFill>
                  <a:schemeClr val="tx1"/>
                </a:solidFill>
                <a:latin typeface="Arial" pitchFamily="34" charset="0"/>
                <a:ea typeface="ＭＳ Ｐゴシック" charset="-128"/>
                <a:cs typeface="+mn-cs"/>
              </a:defRPr>
            </a:lvl9pPr>
          </a:lstStyle>
          <a:p>
            <a:pPr algn="ctr">
              <a:defRPr/>
            </a:pPr>
            <a:r>
              <a:rPr lang="de-DE" sz="650" dirty="0">
                <a:solidFill>
                  <a:schemeClr val="bg1"/>
                </a:solidFill>
                <a:latin typeface="+mj-lt"/>
                <a:ea typeface="+mn-ea"/>
              </a:rPr>
              <a:t>Schwafheim Kirmes Parkplatz</a:t>
            </a:r>
          </a:p>
        </p:txBody>
      </p:sp>
      <p:cxnSp>
        <p:nvCxnSpPr>
          <p:cNvPr id="294" name="Gerade Verbindung 293">
            <a:extLst>
              <a:ext uri="{FF2B5EF4-FFF2-40B4-BE49-F238E27FC236}">
                <a16:creationId xmlns:a16="http://schemas.microsoft.com/office/drawing/2014/main" id="{B6BA056B-8F84-2BB5-636B-858126706A33}"/>
              </a:ext>
            </a:extLst>
          </p:cNvPr>
          <p:cNvCxnSpPr>
            <a:cxnSpLocks/>
          </p:cNvCxnSpPr>
          <p:nvPr/>
        </p:nvCxnSpPr>
        <p:spPr>
          <a:xfrm>
            <a:off x="6863877" y="4683747"/>
            <a:ext cx="1461" cy="110657"/>
          </a:xfrm>
          <a:prstGeom prst="line">
            <a:avLst/>
          </a:prstGeom>
          <a:ln>
            <a:solidFill>
              <a:srgbClr val="C85A28"/>
            </a:solidFill>
          </a:ln>
        </p:spPr>
        <p:style>
          <a:lnRef idx="1">
            <a:schemeClr val="accent1"/>
          </a:lnRef>
          <a:fillRef idx="0">
            <a:schemeClr val="accent1"/>
          </a:fillRef>
          <a:effectRef idx="0">
            <a:schemeClr val="accent1"/>
          </a:effectRef>
          <a:fontRef idx="minor">
            <a:schemeClr val="tx1"/>
          </a:fontRef>
        </p:style>
      </p:cxnSp>
      <p:cxnSp>
        <p:nvCxnSpPr>
          <p:cNvPr id="295" name="Gerade Verbindung 294">
            <a:extLst>
              <a:ext uri="{FF2B5EF4-FFF2-40B4-BE49-F238E27FC236}">
                <a16:creationId xmlns:a16="http://schemas.microsoft.com/office/drawing/2014/main" id="{9D81305D-95F4-8360-24C1-DF612AA25D72}"/>
              </a:ext>
            </a:extLst>
          </p:cNvPr>
          <p:cNvCxnSpPr>
            <a:cxnSpLocks/>
          </p:cNvCxnSpPr>
          <p:nvPr/>
        </p:nvCxnSpPr>
        <p:spPr>
          <a:xfrm>
            <a:off x="6390802" y="5036172"/>
            <a:ext cx="1461" cy="110657"/>
          </a:xfrm>
          <a:prstGeom prst="line">
            <a:avLst/>
          </a:prstGeom>
          <a:ln>
            <a:solidFill>
              <a:srgbClr val="C85A28"/>
            </a:solidFill>
          </a:ln>
        </p:spPr>
        <p:style>
          <a:lnRef idx="1">
            <a:schemeClr val="accent1"/>
          </a:lnRef>
          <a:fillRef idx="0">
            <a:schemeClr val="accent1"/>
          </a:fillRef>
          <a:effectRef idx="0">
            <a:schemeClr val="accent1"/>
          </a:effectRef>
          <a:fontRef idx="minor">
            <a:schemeClr val="tx1"/>
          </a:fontRef>
        </p:style>
      </p:cxnSp>
      <p:sp>
        <p:nvSpPr>
          <p:cNvPr id="262" name="Textfeld 241">
            <a:extLst>
              <a:ext uri="{FF2B5EF4-FFF2-40B4-BE49-F238E27FC236}">
                <a16:creationId xmlns:a16="http://schemas.microsoft.com/office/drawing/2014/main" id="{C26FCDF3-306E-79CF-657B-7C0A52FA6494}"/>
              </a:ext>
            </a:extLst>
          </p:cNvPr>
          <p:cNvSpPr txBox="1"/>
          <p:nvPr/>
        </p:nvSpPr>
        <p:spPr>
          <a:xfrm>
            <a:off x="6775165" y="4777025"/>
            <a:ext cx="882398" cy="272758"/>
          </a:xfrm>
          <a:prstGeom prst="rect">
            <a:avLst/>
          </a:prstGeom>
          <a:solidFill>
            <a:schemeClr val="tx1"/>
          </a:solidFill>
          <a:ln w="9525">
            <a:solidFill>
              <a:schemeClr val="tx1"/>
            </a:solidFill>
          </a:ln>
          <a:effectLst>
            <a:softEdge rad="0"/>
          </a:effectLst>
        </p:spPr>
        <p:txBody>
          <a:bodyPr wrap="square" lIns="72000" tIns="36000" rIns="72000" bIns="36000">
            <a:spAutoFit/>
          </a:bodyPr>
          <a:lstStyle>
            <a:defPPr>
              <a:defRPr lang="de-DE"/>
            </a:defPPr>
            <a:lvl1pPr algn="l" rtl="0" fontAlgn="base">
              <a:spcBef>
                <a:spcPct val="0"/>
              </a:spcBef>
              <a:spcAft>
                <a:spcPct val="0"/>
              </a:spcAft>
              <a:defRPr sz="2400" kern="1200">
                <a:solidFill>
                  <a:schemeClr val="tx1"/>
                </a:solidFill>
                <a:latin typeface="Arial" pitchFamily="34" charset="0"/>
                <a:ea typeface="ＭＳ Ｐゴシック" charset="-128"/>
                <a:cs typeface="+mn-cs"/>
              </a:defRPr>
            </a:lvl1pPr>
            <a:lvl2pPr marL="457200" algn="l" rtl="0" fontAlgn="base">
              <a:spcBef>
                <a:spcPct val="0"/>
              </a:spcBef>
              <a:spcAft>
                <a:spcPct val="0"/>
              </a:spcAft>
              <a:defRPr sz="2400" kern="1200">
                <a:solidFill>
                  <a:schemeClr val="tx1"/>
                </a:solidFill>
                <a:latin typeface="Arial" pitchFamily="34" charset="0"/>
                <a:ea typeface="ＭＳ Ｐゴシック" charset="-128"/>
                <a:cs typeface="+mn-cs"/>
              </a:defRPr>
            </a:lvl2pPr>
            <a:lvl3pPr marL="914400" algn="l" rtl="0" fontAlgn="base">
              <a:spcBef>
                <a:spcPct val="0"/>
              </a:spcBef>
              <a:spcAft>
                <a:spcPct val="0"/>
              </a:spcAft>
              <a:defRPr sz="2400" kern="1200">
                <a:solidFill>
                  <a:schemeClr val="tx1"/>
                </a:solidFill>
                <a:latin typeface="Arial" pitchFamily="34" charset="0"/>
                <a:ea typeface="ＭＳ Ｐゴシック" charset="-128"/>
                <a:cs typeface="+mn-cs"/>
              </a:defRPr>
            </a:lvl3pPr>
            <a:lvl4pPr marL="1371600" algn="l" rtl="0" fontAlgn="base">
              <a:spcBef>
                <a:spcPct val="0"/>
              </a:spcBef>
              <a:spcAft>
                <a:spcPct val="0"/>
              </a:spcAft>
              <a:defRPr sz="2400" kern="1200">
                <a:solidFill>
                  <a:schemeClr val="tx1"/>
                </a:solidFill>
                <a:latin typeface="Arial" pitchFamily="34" charset="0"/>
                <a:ea typeface="ＭＳ Ｐゴシック" charset="-128"/>
                <a:cs typeface="+mn-cs"/>
              </a:defRPr>
            </a:lvl4pPr>
            <a:lvl5pPr marL="1828800" algn="l" rtl="0" fontAlgn="base">
              <a:spcBef>
                <a:spcPct val="0"/>
              </a:spcBef>
              <a:spcAft>
                <a:spcPct val="0"/>
              </a:spcAft>
              <a:defRPr sz="2400" kern="1200">
                <a:solidFill>
                  <a:schemeClr val="tx1"/>
                </a:solidFill>
                <a:latin typeface="Arial" pitchFamily="34" charset="0"/>
                <a:ea typeface="ＭＳ Ｐゴシック" charset="-128"/>
                <a:cs typeface="+mn-cs"/>
              </a:defRPr>
            </a:lvl5pPr>
            <a:lvl6pPr marL="2286000" algn="l" defTabSz="914400" rtl="0" eaLnBrk="1" latinLnBrk="0" hangingPunct="1">
              <a:defRPr sz="2400" kern="1200">
                <a:solidFill>
                  <a:schemeClr val="tx1"/>
                </a:solidFill>
                <a:latin typeface="Arial" pitchFamily="34" charset="0"/>
                <a:ea typeface="ＭＳ Ｐゴシック" charset="-128"/>
                <a:cs typeface="+mn-cs"/>
              </a:defRPr>
            </a:lvl6pPr>
            <a:lvl7pPr marL="2743200" algn="l" defTabSz="914400" rtl="0" eaLnBrk="1" latinLnBrk="0" hangingPunct="1">
              <a:defRPr sz="2400" kern="1200">
                <a:solidFill>
                  <a:schemeClr val="tx1"/>
                </a:solidFill>
                <a:latin typeface="Arial" pitchFamily="34" charset="0"/>
                <a:ea typeface="ＭＳ Ｐゴシック" charset="-128"/>
                <a:cs typeface="+mn-cs"/>
              </a:defRPr>
            </a:lvl7pPr>
            <a:lvl8pPr marL="3200400" algn="l" defTabSz="914400" rtl="0" eaLnBrk="1" latinLnBrk="0" hangingPunct="1">
              <a:defRPr sz="2400" kern="1200">
                <a:solidFill>
                  <a:schemeClr val="tx1"/>
                </a:solidFill>
                <a:latin typeface="Arial" pitchFamily="34" charset="0"/>
                <a:ea typeface="ＭＳ Ｐゴシック" charset="-128"/>
                <a:cs typeface="+mn-cs"/>
              </a:defRPr>
            </a:lvl8pPr>
            <a:lvl9pPr marL="3657600" algn="l" defTabSz="914400" rtl="0" eaLnBrk="1" latinLnBrk="0" hangingPunct="1">
              <a:defRPr sz="2400" kern="1200">
                <a:solidFill>
                  <a:schemeClr val="tx1"/>
                </a:solidFill>
                <a:latin typeface="Arial" pitchFamily="34" charset="0"/>
                <a:ea typeface="ＭＳ Ｐゴシック" charset="-128"/>
                <a:cs typeface="+mn-cs"/>
              </a:defRPr>
            </a:lvl9pPr>
          </a:lstStyle>
          <a:p>
            <a:pPr algn="ctr">
              <a:defRPr/>
            </a:pPr>
            <a:r>
              <a:rPr lang="de-DE" sz="650" dirty="0">
                <a:solidFill>
                  <a:schemeClr val="bg1"/>
                </a:solidFill>
                <a:latin typeface="+mj-lt"/>
                <a:ea typeface="+mn-ea"/>
              </a:rPr>
              <a:t>Parkplatz der Drifte Wohnform GmbH</a:t>
            </a:r>
          </a:p>
        </p:txBody>
      </p:sp>
      <p:sp>
        <p:nvSpPr>
          <p:cNvPr id="263" name="Textfeld 241">
            <a:extLst>
              <a:ext uri="{FF2B5EF4-FFF2-40B4-BE49-F238E27FC236}">
                <a16:creationId xmlns:a16="http://schemas.microsoft.com/office/drawing/2014/main" id="{0E9F6433-E847-DA85-318E-DBD5DAEC7692}"/>
              </a:ext>
            </a:extLst>
          </p:cNvPr>
          <p:cNvSpPr txBox="1"/>
          <p:nvPr/>
        </p:nvSpPr>
        <p:spPr>
          <a:xfrm>
            <a:off x="6032749" y="3592938"/>
            <a:ext cx="716106" cy="372785"/>
          </a:xfrm>
          <a:prstGeom prst="rect">
            <a:avLst/>
          </a:prstGeom>
          <a:solidFill>
            <a:schemeClr val="tx1"/>
          </a:solidFill>
          <a:ln w="9525">
            <a:solidFill>
              <a:schemeClr val="tx1"/>
            </a:solidFill>
          </a:ln>
          <a:effectLst>
            <a:softEdge rad="0"/>
          </a:effectLst>
        </p:spPr>
        <p:txBody>
          <a:bodyPr wrap="square" lIns="72000" tIns="36000" rIns="72000" bIns="36000">
            <a:spAutoFit/>
          </a:bodyPr>
          <a:lstStyle>
            <a:defPPr>
              <a:defRPr lang="de-DE"/>
            </a:defPPr>
            <a:lvl1pPr algn="l" rtl="0" fontAlgn="base">
              <a:spcBef>
                <a:spcPct val="0"/>
              </a:spcBef>
              <a:spcAft>
                <a:spcPct val="0"/>
              </a:spcAft>
              <a:defRPr sz="2400" kern="1200">
                <a:solidFill>
                  <a:schemeClr val="tx1"/>
                </a:solidFill>
                <a:latin typeface="Arial" pitchFamily="34" charset="0"/>
                <a:ea typeface="ＭＳ Ｐゴシック" charset="-128"/>
                <a:cs typeface="+mn-cs"/>
              </a:defRPr>
            </a:lvl1pPr>
            <a:lvl2pPr marL="457200" algn="l" rtl="0" fontAlgn="base">
              <a:spcBef>
                <a:spcPct val="0"/>
              </a:spcBef>
              <a:spcAft>
                <a:spcPct val="0"/>
              </a:spcAft>
              <a:defRPr sz="2400" kern="1200">
                <a:solidFill>
                  <a:schemeClr val="tx1"/>
                </a:solidFill>
                <a:latin typeface="Arial" pitchFamily="34" charset="0"/>
                <a:ea typeface="ＭＳ Ｐゴシック" charset="-128"/>
                <a:cs typeface="+mn-cs"/>
              </a:defRPr>
            </a:lvl2pPr>
            <a:lvl3pPr marL="914400" algn="l" rtl="0" fontAlgn="base">
              <a:spcBef>
                <a:spcPct val="0"/>
              </a:spcBef>
              <a:spcAft>
                <a:spcPct val="0"/>
              </a:spcAft>
              <a:defRPr sz="2400" kern="1200">
                <a:solidFill>
                  <a:schemeClr val="tx1"/>
                </a:solidFill>
                <a:latin typeface="Arial" pitchFamily="34" charset="0"/>
                <a:ea typeface="ＭＳ Ｐゴシック" charset="-128"/>
                <a:cs typeface="+mn-cs"/>
              </a:defRPr>
            </a:lvl3pPr>
            <a:lvl4pPr marL="1371600" algn="l" rtl="0" fontAlgn="base">
              <a:spcBef>
                <a:spcPct val="0"/>
              </a:spcBef>
              <a:spcAft>
                <a:spcPct val="0"/>
              </a:spcAft>
              <a:defRPr sz="2400" kern="1200">
                <a:solidFill>
                  <a:schemeClr val="tx1"/>
                </a:solidFill>
                <a:latin typeface="Arial" pitchFamily="34" charset="0"/>
                <a:ea typeface="ＭＳ Ｐゴシック" charset="-128"/>
                <a:cs typeface="+mn-cs"/>
              </a:defRPr>
            </a:lvl4pPr>
            <a:lvl5pPr marL="1828800" algn="l" rtl="0" fontAlgn="base">
              <a:spcBef>
                <a:spcPct val="0"/>
              </a:spcBef>
              <a:spcAft>
                <a:spcPct val="0"/>
              </a:spcAft>
              <a:defRPr sz="2400" kern="1200">
                <a:solidFill>
                  <a:schemeClr val="tx1"/>
                </a:solidFill>
                <a:latin typeface="Arial" pitchFamily="34" charset="0"/>
                <a:ea typeface="ＭＳ Ｐゴシック" charset="-128"/>
                <a:cs typeface="+mn-cs"/>
              </a:defRPr>
            </a:lvl5pPr>
            <a:lvl6pPr marL="2286000" algn="l" defTabSz="914400" rtl="0" eaLnBrk="1" latinLnBrk="0" hangingPunct="1">
              <a:defRPr sz="2400" kern="1200">
                <a:solidFill>
                  <a:schemeClr val="tx1"/>
                </a:solidFill>
                <a:latin typeface="Arial" pitchFamily="34" charset="0"/>
                <a:ea typeface="ＭＳ Ｐゴシック" charset="-128"/>
                <a:cs typeface="+mn-cs"/>
              </a:defRPr>
            </a:lvl6pPr>
            <a:lvl7pPr marL="2743200" algn="l" defTabSz="914400" rtl="0" eaLnBrk="1" latinLnBrk="0" hangingPunct="1">
              <a:defRPr sz="2400" kern="1200">
                <a:solidFill>
                  <a:schemeClr val="tx1"/>
                </a:solidFill>
                <a:latin typeface="Arial" pitchFamily="34" charset="0"/>
                <a:ea typeface="ＭＳ Ｐゴシック" charset="-128"/>
                <a:cs typeface="+mn-cs"/>
              </a:defRPr>
            </a:lvl7pPr>
            <a:lvl8pPr marL="3200400" algn="l" defTabSz="914400" rtl="0" eaLnBrk="1" latinLnBrk="0" hangingPunct="1">
              <a:defRPr sz="2400" kern="1200">
                <a:solidFill>
                  <a:schemeClr val="tx1"/>
                </a:solidFill>
                <a:latin typeface="Arial" pitchFamily="34" charset="0"/>
                <a:ea typeface="ＭＳ Ｐゴシック" charset="-128"/>
                <a:cs typeface="+mn-cs"/>
              </a:defRPr>
            </a:lvl8pPr>
            <a:lvl9pPr marL="3657600" algn="l" defTabSz="914400" rtl="0" eaLnBrk="1" latinLnBrk="0" hangingPunct="1">
              <a:defRPr sz="2400" kern="1200">
                <a:solidFill>
                  <a:schemeClr val="tx1"/>
                </a:solidFill>
                <a:latin typeface="Arial" pitchFamily="34" charset="0"/>
                <a:ea typeface="ＭＳ Ｐゴシック" charset="-128"/>
                <a:cs typeface="+mn-cs"/>
              </a:defRPr>
            </a:lvl9pPr>
          </a:lstStyle>
          <a:p>
            <a:pPr algn="ctr">
              <a:defRPr/>
            </a:pPr>
            <a:r>
              <a:rPr lang="de-DE" sz="650" dirty="0">
                <a:solidFill>
                  <a:schemeClr val="bg1"/>
                </a:solidFill>
                <a:latin typeface="+mj-lt"/>
                <a:ea typeface="+mn-ea"/>
              </a:rPr>
              <a:t>Enni-Verwaltung</a:t>
            </a:r>
          </a:p>
          <a:p>
            <a:pPr algn="ctr">
              <a:defRPr/>
            </a:pPr>
            <a:r>
              <a:rPr lang="de-DE" sz="650" dirty="0">
                <a:solidFill>
                  <a:schemeClr val="bg1"/>
                </a:solidFill>
                <a:latin typeface="+mj-lt"/>
                <a:ea typeface="+mn-ea"/>
              </a:rPr>
              <a:t>11 Ladesäulen</a:t>
            </a:r>
          </a:p>
        </p:txBody>
      </p:sp>
      <p:cxnSp>
        <p:nvCxnSpPr>
          <p:cNvPr id="297" name="Gerade Verbindung 296">
            <a:extLst>
              <a:ext uri="{FF2B5EF4-FFF2-40B4-BE49-F238E27FC236}">
                <a16:creationId xmlns:a16="http://schemas.microsoft.com/office/drawing/2014/main" id="{B79DB8DD-26F5-96F2-ADDC-359C36F205D3}"/>
              </a:ext>
            </a:extLst>
          </p:cNvPr>
          <p:cNvCxnSpPr>
            <a:cxnSpLocks/>
          </p:cNvCxnSpPr>
          <p:nvPr/>
        </p:nvCxnSpPr>
        <p:spPr>
          <a:xfrm>
            <a:off x="6931167" y="2180931"/>
            <a:ext cx="0" cy="108391"/>
          </a:xfrm>
          <a:prstGeom prst="line">
            <a:avLst/>
          </a:prstGeom>
          <a:ln>
            <a:solidFill>
              <a:srgbClr val="C85A28"/>
            </a:solidFill>
          </a:ln>
        </p:spPr>
        <p:style>
          <a:lnRef idx="1">
            <a:schemeClr val="accent1"/>
          </a:lnRef>
          <a:fillRef idx="0">
            <a:schemeClr val="accent1"/>
          </a:fillRef>
          <a:effectRef idx="0">
            <a:schemeClr val="accent1"/>
          </a:effectRef>
          <a:fontRef idx="minor">
            <a:schemeClr val="tx1"/>
          </a:fontRef>
        </p:style>
      </p:cxnSp>
      <p:cxnSp>
        <p:nvCxnSpPr>
          <p:cNvPr id="299" name="Gerade Verbindung 298">
            <a:extLst>
              <a:ext uri="{FF2B5EF4-FFF2-40B4-BE49-F238E27FC236}">
                <a16:creationId xmlns:a16="http://schemas.microsoft.com/office/drawing/2014/main" id="{4362445C-E8F6-4872-F258-0C8DBFC058E3}"/>
              </a:ext>
            </a:extLst>
          </p:cNvPr>
          <p:cNvCxnSpPr>
            <a:cxnSpLocks/>
          </p:cNvCxnSpPr>
          <p:nvPr/>
        </p:nvCxnSpPr>
        <p:spPr>
          <a:xfrm>
            <a:off x="6632717" y="1601075"/>
            <a:ext cx="0" cy="309253"/>
          </a:xfrm>
          <a:prstGeom prst="line">
            <a:avLst/>
          </a:prstGeom>
          <a:ln>
            <a:solidFill>
              <a:srgbClr val="C85A28"/>
            </a:solidFill>
          </a:ln>
        </p:spPr>
        <p:style>
          <a:lnRef idx="1">
            <a:schemeClr val="accent1"/>
          </a:lnRef>
          <a:fillRef idx="0">
            <a:schemeClr val="accent1"/>
          </a:fillRef>
          <a:effectRef idx="0">
            <a:schemeClr val="accent1"/>
          </a:effectRef>
          <a:fontRef idx="minor">
            <a:schemeClr val="tx1"/>
          </a:fontRef>
        </p:style>
      </p:cxnSp>
      <p:sp>
        <p:nvSpPr>
          <p:cNvPr id="251" name="Textfeld 241">
            <a:extLst>
              <a:ext uri="{FF2B5EF4-FFF2-40B4-BE49-F238E27FC236}">
                <a16:creationId xmlns:a16="http://schemas.microsoft.com/office/drawing/2014/main" id="{40AAD2E8-A7C6-610C-7DB2-1D4204C7E12A}"/>
              </a:ext>
            </a:extLst>
          </p:cNvPr>
          <p:cNvSpPr txBox="1"/>
          <p:nvPr/>
        </p:nvSpPr>
        <p:spPr>
          <a:xfrm>
            <a:off x="6195882" y="1442476"/>
            <a:ext cx="879687" cy="172731"/>
          </a:xfrm>
          <a:prstGeom prst="rect">
            <a:avLst/>
          </a:prstGeom>
          <a:solidFill>
            <a:schemeClr val="tx1"/>
          </a:solidFill>
          <a:ln w="9525">
            <a:solidFill>
              <a:schemeClr val="tx1"/>
            </a:solidFill>
          </a:ln>
          <a:effectLst>
            <a:softEdge rad="0"/>
          </a:effectLst>
        </p:spPr>
        <p:txBody>
          <a:bodyPr wrap="square" lIns="72000" tIns="36000" rIns="72000" bIns="36000">
            <a:spAutoFit/>
          </a:bodyPr>
          <a:lstStyle>
            <a:defPPr>
              <a:defRPr lang="de-DE"/>
            </a:defPPr>
            <a:lvl1pPr algn="l" rtl="0" fontAlgn="base">
              <a:spcBef>
                <a:spcPct val="0"/>
              </a:spcBef>
              <a:spcAft>
                <a:spcPct val="0"/>
              </a:spcAft>
              <a:defRPr sz="2400" kern="1200">
                <a:solidFill>
                  <a:schemeClr val="tx1"/>
                </a:solidFill>
                <a:latin typeface="Arial" pitchFamily="34" charset="0"/>
                <a:ea typeface="ＭＳ Ｐゴシック" charset="-128"/>
                <a:cs typeface="+mn-cs"/>
              </a:defRPr>
            </a:lvl1pPr>
            <a:lvl2pPr marL="457200" algn="l" rtl="0" fontAlgn="base">
              <a:spcBef>
                <a:spcPct val="0"/>
              </a:spcBef>
              <a:spcAft>
                <a:spcPct val="0"/>
              </a:spcAft>
              <a:defRPr sz="2400" kern="1200">
                <a:solidFill>
                  <a:schemeClr val="tx1"/>
                </a:solidFill>
                <a:latin typeface="Arial" pitchFamily="34" charset="0"/>
                <a:ea typeface="ＭＳ Ｐゴシック" charset="-128"/>
                <a:cs typeface="+mn-cs"/>
              </a:defRPr>
            </a:lvl2pPr>
            <a:lvl3pPr marL="914400" algn="l" rtl="0" fontAlgn="base">
              <a:spcBef>
                <a:spcPct val="0"/>
              </a:spcBef>
              <a:spcAft>
                <a:spcPct val="0"/>
              </a:spcAft>
              <a:defRPr sz="2400" kern="1200">
                <a:solidFill>
                  <a:schemeClr val="tx1"/>
                </a:solidFill>
                <a:latin typeface="Arial" pitchFamily="34" charset="0"/>
                <a:ea typeface="ＭＳ Ｐゴシック" charset="-128"/>
                <a:cs typeface="+mn-cs"/>
              </a:defRPr>
            </a:lvl3pPr>
            <a:lvl4pPr marL="1371600" algn="l" rtl="0" fontAlgn="base">
              <a:spcBef>
                <a:spcPct val="0"/>
              </a:spcBef>
              <a:spcAft>
                <a:spcPct val="0"/>
              </a:spcAft>
              <a:defRPr sz="2400" kern="1200">
                <a:solidFill>
                  <a:schemeClr val="tx1"/>
                </a:solidFill>
                <a:latin typeface="Arial" pitchFamily="34" charset="0"/>
                <a:ea typeface="ＭＳ Ｐゴシック" charset="-128"/>
                <a:cs typeface="+mn-cs"/>
              </a:defRPr>
            </a:lvl4pPr>
            <a:lvl5pPr marL="1828800" algn="l" rtl="0" fontAlgn="base">
              <a:spcBef>
                <a:spcPct val="0"/>
              </a:spcBef>
              <a:spcAft>
                <a:spcPct val="0"/>
              </a:spcAft>
              <a:defRPr sz="2400" kern="1200">
                <a:solidFill>
                  <a:schemeClr val="tx1"/>
                </a:solidFill>
                <a:latin typeface="Arial" pitchFamily="34" charset="0"/>
                <a:ea typeface="ＭＳ Ｐゴシック" charset="-128"/>
                <a:cs typeface="+mn-cs"/>
              </a:defRPr>
            </a:lvl5pPr>
            <a:lvl6pPr marL="2286000" algn="l" defTabSz="914400" rtl="0" eaLnBrk="1" latinLnBrk="0" hangingPunct="1">
              <a:defRPr sz="2400" kern="1200">
                <a:solidFill>
                  <a:schemeClr val="tx1"/>
                </a:solidFill>
                <a:latin typeface="Arial" pitchFamily="34" charset="0"/>
                <a:ea typeface="ＭＳ Ｐゴシック" charset="-128"/>
                <a:cs typeface="+mn-cs"/>
              </a:defRPr>
            </a:lvl6pPr>
            <a:lvl7pPr marL="2743200" algn="l" defTabSz="914400" rtl="0" eaLnBrk="1" latinLnBrk="0" hangingPunct="1">
              <a:defRPr sz="2400" kern="1200">
                <a:solidFill>
                  <a:schemeClr val="tx1"/>
                </a:solidFill>
                <a:latin typeface="Arial" pitchFamily="34" charset="0"/>
                <a:ea typeface="ＭＳ Ｐゴシック" charset="-128"/>
                <a:cs typeface="+mn-cs"/>
              </a:defRPr>
            </a:lvl7pPr>
            <a:lvl8pPr marL="3200400" algn="l" defTabSz="914400" rtl="0" eaLnBrk="1" latinLnBrk="0" hangingPunct="1">
              <a:defRPr sz="2400" kern="1200">
                <a:solidFill>
                  <a:schemeClr val="tx1"/>
                </a:solidFill>
                <a:latin typeface="Arial" pitchFamily="34" charset="0"/>
                <a:ea typeface="ＭＳ Ｐゴシック" charset="-128"/>
                <a:cs typeface="+mn-cs"/>
              </a:defRPr>
            </a:lvl8pPr>
            <a:lvl9pPr marL="3657600" algn="l" defTabSz="914400" rtl="0" eaLnBrk="1" latinLnBrk="0" hangingPunct="1">
              <a:defRPr sz="2400" kern="1200">
                <a:solidFill>
                  <a:schemeClr val="tx1"/>
                </a:solidFill>
                <a:latin typeface="Arial" pitchFamily="34" charset="0"/>
                <a:ea typeface="ＭＳ Ｐゴシック" charset="-128"/>
                <a:cs typeface="+mn-cs"/>
              </a:defRPr>
            </a:lvl9pPr>
          </a:lstStyle>
          <a:p>
            <a:pPr algn="ctr">
              <a:defRPr/>
            </a:pPr>
            <a:r>
              <a:rPr lang="de-DE" sz="650" dirty="0">
                <a:solidFill>
                  <a:schemeClr val="bg1"/>
                </a:solidFill>
                <a:latin typeface="+mj-lt"/>
                <a:ea typeface="+mn-ea"/>
              </a:rPr>
              <a:t>Marktplatz Repelen</a:t>
            </a:r>
          </a:p>
        </p:txBody>
      </p:sp>
      <p:sp>
        <p:nvSpPr>
          <p:cNvPr id="252" name="Textfeld 241">
            <a:extLst>
              <a:ext uri="{FF2B5EF4-FFF2-40B4-BE49-F238E27FC236}">
                <a16:creationId xmlns:a16="http://schemas.microsoft.com/office/drawing/2014/main" id="{57451A20-6397-5D6E-F1FA-22B81B340FB3}"/>
              </a:ext>
            </a:extLst>
          </p:cNvPr>
          <p:cNvSpPr txBox="1"/>
          <p:nvPr/>
        </p:nvSpPr>
        <p:spPr>
          <a:xfrm>
            <a:off x="6845146" y="1928975"/>
            <a:ext cx="756999" cy="272758"/>
          </a:xfrm>
          <a:prstGeom prst="rect">
            <a:avLst/>
          </a:prstGeom>
          <a:solidFill>
            <a:schemeClr val="tx1"/>
          </a:solidFill>
          <a:ln w="9525">
            <a:solidFill>
              <a:schemeClr val="tx1"/>
            </a:solidFill>
          </a:ln>
          <a:effectLst>
            <a:softEdge rad="0"/>
          </a:effectLst>
        </p:spPr>
        <p:txBody>
          <a:bodyPr wrap="square" lIns="72000" tIns="36000" rIns="72000" bIns="36000">
            <a:spAutoFit/>
          </a:bodyPr>
          <a:lstStyle>
            <a:defPPr>
              <a:defRPr lang="de-DE"/>
            </a:defPPr>
            <a:lvl1pPr algn="l" rtl="0" fontAlgn="base">
              <a:spcBef>
                <a:spcPct val="0"/>
              </a:spcBef>
              <a:spcAft>
                <a:spcPct val="0"/>
              </a:spcAft>
              <a:defRPr sz="2400" kern="1200">
                <a:solidFill>
                  <a:schemeClr val="tx1"/>
                </a:solidFill>
                <a:latin typeface="Arial" pitchFamily="34" charset="0"/>
                <a:ea typeface="ＭＳ Ｐゴシック" charset="-128"/>
                <a:cs typeface="+mn-cs"/>
              </a:defRPr>
            </a:lvl1pPr>
            <a:lvl2pPr marL="457200" algn="l" rtl="0" fontAlgn="base">
              <a:spcBef>
                <a:spcPct val="0"/>
              </a:spcBef>
              <a:spcAft>
                <a:spcPct val="0"/>
              </a:spcAft>
              <a:defRPr sz="2400" kern="1200">
                <a:solidFill>
                  <a:schemeClr val="tx1"/>
                </a:solidFill>
                <a:latin typeface="Arial" pitchFamily="34" charset="0"/>
                <a:ea typeface="ＭＳ Ｐゴシック" charset="-128"/>
                <a:cs typeface="+mn-cs"/>
              </a:defRPr>
            </a:lvl2pPr>
            <a:lvl3pPr marL="914400" algn="l" rtl="0" fontAlgn="base">
              <a:spcBef>
                <a:spcPct val="0"/>
              </a:spcBef>
              <a:spcAft>
                <a:spcPct val="0"/>
              </a:spcAft>
              <a:defRPr sz="2400" kern="1200">
                <a:solidFill>
                  <a:schemeClr val="tx1"/>
                </a:solidFill>
                <a:latin typeface="Arial" pitchFamily="34" charset="0"/>
                <a:ea typeface="ＭＳ Ｐゴシック" charset="-128"/>
                <a:cs typeface="+mn-cs"/>
              </a:defRPr>
            </a:lvl3pPr>
            <a:lvl4pPr marL="1371600" algn="l" rtl="0" fontAlgn="base">
              <a:spcBef>
                <a:spcPct val="0"/>
              </a:spcBef>
              <a:spcAft>
                <a:spcPct val="0"/>
              </a:spcAft>
              <a:defRPr sz="2400" kern="1200">
                <a:solidFill>
                  <a:schemeClr val="tx1"/>
                </a:solidFill>
                <a:latin typeface="Arial" pitchFamily="34" charset="0"/>
                <a:ea typeface="ＭＳ Ｐゴシック" charset="-128"/>
                <a:cs typeface="+mn-cs"/>
              </a:defRPr>
            </a:lvl4pPr>
            <a:lvl5pPr marL="1828800" algn="l" rtl="0" fontAlgn="base">
              <a:spcBef>
                <a:spcPct val="0"/>
              </a:spcBef>
              <a:spcAft>
                <a:spcPct val="0"/>
              </a:spcAft>
              <a:defRPr sz="2400" kern="1200">
                <a:solidFill>
                  <a:schemeClr val="tx1"/>
                </a:solidFill>
                <a:latin typeface="Arial" pitchFamily="34" charset="0"/>
                <a:ea typeface="ＭＳ Ｐゴシック" charset="-128"/>
                <a:cs typeface="+mn-cs"/>
              </a:defRPr>
            </a:lvl5pPr>
            <a:lvl6pPr marL="2286000" algn="l" defTabSz="914400" rtl="0" eaLnBrk="1" latinLnBrk="0" hangingPunct="1">
              <a:defRPr sz="2400" kern="1200">
                <a:solidFill>
                  <a:schemeClr val="tx1"/>
                </a:solidFill>
                <a:latin typeface="Arial" pitchFamily="34" charset="0"/>
                <a:ea typeface="ＭＳ Ｐゴシック" charset="-128"/>
                <a:cs typeface="+mn-cs"/>
              </a:defRPr>
            </a:lvl6pPr>
            <a:lvl7pPr marL="2743200" algn="l" defTabSz="914400" rtl="0" eaLnBrk="1" latinLnBrk="0" hangingPunct="1">
              <a:defRPr sz="2400" kern="1200">
                <a:solidFill>
                  <a:schemeClr val="tx1"/>
                </a:solidFill>
                <a:latin typeface="Arial" pitchFamily="34" charset="0"/>
                <a:ea typeface="ＭＳ Ｐゴシック" charset="-128"/>
                <a:cs typeface="+mn-cs"/>
              </a:defRPr>
            </a:lvl7pPr>
            <a:lvl8pPr marL="3200400" algn="l" defTabSz="914400" rtl="0" eaLnBrk="1" latinLnBrk="0" hangingPunct="1">
              <a:defRPr sz="2400" kern="1200">
                <a:solidFill>
                  <a:schemeClr val="tx1"/>
                </a:solidFill>
                <a:latin typeface="Arial" pitchFamily="34" charset="0"/>
                <a:ea typeface="ＭＳ Ｐゴシック" charset="-128"/>
                <a:cs typeface="+mn-cs"/>
              </a:defRPr>
            </a:lvl8pPr>
            <a:lvl9pPr marL="3657600" algn="l" defTabSz="914400" rtl="0" eaLnBrk="1" latinLnBrk="0" hangingPunct="1">
              <a:defRPr sz="2400" kern="1200">
                <a:solidFill>
                  <a:schemeClr val="tx1"/>
                </a:solidFill>
                <a:latin typeface="Arial" pitchFamily="34" charset="0"/>
                <a:ea typeface="ＭＳ Ｐゴシック" charset="-128"/>
                <a:cs typeface="+mn-cs"/>
              </a:defRPr>
            </a:lvl9pPr>
          </a:lstStyle>
          <a:p>
            <a:pPr algn="ctr">
              <a:defRPr/>
            </a:pPr>
            <a:r>
              <a:rPr lang="de-DE" sz="650" dirty="0">
                <a:solidFill>
                  <a:schemeClr val="bg1"/>
                </a:solidFill>
                <a:latin typeface="+mj-lt"/>
                <a:ea typeface="+mn-ea"/>
              </a:rPr>
              <a:t>Enni Sportpark Rheinkamp</a:t>
            </a:r>
          </a:p>
        </p:txBody>
      </p:sp>
      <p:cxnSp>
        <p:nvCxnSpPr>
          <p:cNvPr id="303" name="Gerade Verbindung 302">
            <a:extLst>
              <a:ext uri="{FF2B5EF4-FFF2-40B4-BE49-F238E27FC236}">
                <a16:creationId xmlns:a16="http://schemas.microsoft.com/office/drawing/2014/main" id="{52C9405B-34A6-7D7F-449E-DBE0C8016F34}"/>
              </a:ext>
            </a:extLst>
          </p:cNvPr>
          <p:cNvCxnSpPr>
            <a:cxnSpLocks/>
          </p:cNvCxnSpPr>
          <p:nvPr/>
        </p:nvCxnSpPr>
        <p:spPr>
          <a:xfrm flipH="1">
            <a:off x="6779032" y="266754"/>
            <a:ext cx="120458" cy="0"/>
          </a:xfrm>
          <a:prstGeom prst="line">
            <a:avLst/>
          </a:prstGeom>
          <a:ln>
            <a:solidFill>
              <a:srgbClr val="C85A28"/>
            </a:solidFill>
          </a:ln>
        </p:spPr>
        <p:style>
          <a:lnRef idx="1">
            <a:schemeClr val="accent1"/>
          </a:lnRef>
          <a:fillRef idx="0">
            <a:schemeClr val="accent1"/>
          </a:fillRef>
          <a:effectRef idx="0">
            <a:schemeClr val="accent1"/>
          </a:effectRef>
          <a:fontRef idx="minor">
            <a:schemeClr val="tx1"/>
          </a:fontRef>
        </p:style>
      </p:cxnSp>
      <p:sp>
        <p:nvSpPr>
          <p:cNvPr id="304" name="Textfeld 241">
            <a:extLst>
              <a:ext uri="{FF2B5EF4-FFF2-40B4-BE49-F238E27FC236}">
                <a16:creationId xmlns:a16="http://schemas.microsoft.com/office/drawing/2014/main" id="{8915068D-7FC4-EB43-EC1D-E5F1DE52EA87}"/>
              </a:ext>
            </a:extLst>
          </p:cNvPr>
          <p:cNvSpPr txBox="1"/>
          <p:nvPr/>
        </p:nvSpPr>
        <p:spPr>
          <a:xfrm>
            <a:off x="6849535" y="130375"/>
            <a:ext cx="835831" cy="272758"/>
          </a:xfrm>
          <a:prstGeom prst="rect">
            <a:avLst/>
          </a:prstGeom>
          <a:solidFill>
            <a:schemeClr val="tx1"/>
          </a:solidFill>
          <a:ln w="9525">
            <a:solidFill>
              <a:schemeClr val="tx1"/>
            </a:solidFill>
          </a:ln>
          <a:effectLst>
            <a:softEdge rad="0"/>
          </a:effectLst>
        </p:spPr>
        <p:txBody>
          <a:bodyPr wrap="square" lIns="72000" tIns="36000" rIns="72000" bIns="36000">
            <a:spAutoFit/>
          </a:bodyPr>
          <a:lstStyle>
            <a:defPPr>
              <a:defRPr lang="de-DE"/>
            </a:defPPr>
            <a:lvl1pPr algn="l" rtl="0" fontAlgn="base">
              <a:spcBef>
                <a:spcPct val="0"/>
              </a:spcBef>
              <a:spcAft>
                <a:spcPct val="0"/>
              </a:spcAft>
              <a:defRPr sz="2400" kern="1200">
                <a:solidFill>
                  <a:schemeClr val="tx1"/>
                </a:solidFill>
                <a:latin typeface="Arial" pitchFamily="34" charset="0"/>
                <a:ea typeface="ＭＳ Ｐゴシック" charset="-128"/>
                <a:cs typeface="+mn-cs"/>
              </a:defRPr>
            </a:lvl1pPr>
            <a:lvl2pPr marL="457200" algn="l" rtl="0" fontAlgn="base">
              <a:spcBef>
                <a:spcPct val="0"/>
              </a:spcBef>
              <a:spcAft>
                <a:spcPct val="0"/>
              </a:spcAft>
              <a:defRPr sz="2400" kern="1200">
                <a:solidFill>
                  <a:schemeClr val="tx1"/>
                </a:solidFill>
                <a:latin typeface="Arial" pitchFamily="34" charset="0"/>
                <a:ea typeface="ＭＳ Ｐゴシック" charset="-128"/>
                <a:cs typeface="+mn-cs"/>
              </a:defRPr>
            </a:lvl2pPr>
            <a:lvl3pPr marL="914400" algn="l" rtl="0" fontAlgn="base">
              <a:spcBef>
                <a:spcPct val="0"/>
              </a:spcBef>
              <a:spcAft>
                <a:spcPct val="0"/>
              </a:spcAft>
              <a:defRPr sz="2400" kern="1200">
                <a:solidFill>
                  <a:schemeClr val="tx1"/>
                </a:solidFill>
                <a:latin typeface="Arial" pitchFamily="34" charset="0"/>
                <a:ea typeface="ＭＳ Ｐゴシック" charset="-128"/>
                <a:cs typeface="+mn-cs"/>
              </a:defRPr>
            </a:lvl3pPr>
            <a:lvl4pPr marL="1371600" algn="l" rtl="0" fontAlgn="base">
              <a:spcBef>
                <a:spcPct val="0"/>
              </a:spcBef>
              <a:spcAft>
                <a:spcPct val="0"/>
              </a:spcAft>
              <a:defRPr sz="2400" kern="1200">
                <a:solidFill>
                  <a:schemeClr val="tx1"/>
                </a:solidFill>
                <a:latin typeface="Arial" pitchFamily="34" charset="0"/>
                <a:ea typeface="ＭＳ Ｐゴシック" charset="-128"/>
                <a:cs typeface="+mn-cs"/>
              </a:defRPr>
            </a:lvl4pPr>
            <a:lvl5pPr marL="1828800" algn="l" rtl="0" fontAlgn="base">
              <a:spcBef>
                <a:spcPct val="0"/>
              </a:spcBef>
              <a:spcAft>
                <a:spcPct val="0"/>
              </a:spcAft>
              <a:defRPr sz="2400" kern="1200">
                <a:solidFill>
                  <a:schemeClr val="tx1"/>
                </a:solidFill>
                <a:latin typeface="Arial" pitchFamily="34" charset="0"/>
                <a:ea typeface="ＭＳ Ｐゴシック" charset="-128"/>
                <a:cs typeface="+mn-cs"/>
              </a:defRPr>
            </a:lvl5pPr>
            <a:lvl6pPr marL="2286000" algn="l" defTabSz="914400" rtl="0" eaLnBrk="1" latinLnBrk="0" hangingPunct="1">
              <a:defRPr sz="2400" kern="1200">
                <a:solidFill>
                  <a:schemeClr val="tx1"/>
                </a:solidFill>
                <a:latin typeface="Arial" pitchFamily="34" charset="0"/>
                <a:ea typeface="ＭＳ Ｐゴシック" charset="-128"/>
                <a:cs typeface="+mn-cs"/>
              </a:defRPr>
            </a:lvl6pPr>
            <a:lvl7pPr marL="2743200" algn="l" defTabSz="914400" rtl="0" eaLnBrk="1" latinLnBrk="0" hangingPunct="1">
              <a:defRPr sz="2400" kern="1200">
                <a:solidFill>
                  <a:schemeClr val="tx1"/>
                </a:solidFill>
                <a:latin typeface="Arial" pitchFamily="34" charset="0"/>
                <a:ea typeface="ＭＳ Ｐゴシック" charset="-128"/>
                <a:cs typeface="+mn-cs"/>
              </a:defRPr>
            </a:lvl7pPr>
            <a:lvl8pPr marL="3200400" algn="l" defTabSz="914400" rtl="0" eaLnBrk="1" latinLnBrk="0" hangingPunct="1">
              <a:defRPr sz="2400" kern="1200">
                <a:solidFill>
                  <a:schemeClr val="tx1"/>
                </a:solidFill>
                <a:latin typeface="Arial" pitchFamily="34" charset="0"/>
                <a:ea typeface="ＭＳ Ｐゴシック" charset="-128"/>
                <a:cs typeface="+mn-cs"/>
              </a:defRPr>
            </a:lvl8pPr>
            <a:lvl9pPr marL="3657600" algn="l" defTabSz="914400" rtl="0" eaLnBrk="1" latinLnBrk="0" hangingPunct="1">
              <a:defRPr sz="2400" kern="1200">
                <a:solidFill>
                  <a:schemeClr val="tx1"/>
                </a:solidFill>
                <a:latin typeface="Arial" pitchFamily="34" charset="0"/>
                <a:ea typeface="ＭＳ Ｐゴシック" charset="-128"/>
                <a:cs typeface="+mn-cs"/>
              </a:defRPr>
            </a:lvl9pPr>
          </a:lstStyle>
          <a:p>
            <a:pPr algn="ctr">
              <a:defRPr/>
            </a:pPr>
            <a:r>
              <a:rPr lang="de-DE" sz="650" dirty="0">
                <a:solidFill>
                  <a:schemeClr val="bg1"/>
                </a:solidFill>
                <a:latin typeface="+mj-lt"/>
                <a:ea typeface="+mn-ea"/>
              </a:rPr>
              <a:t>Enni </a:t>
            </a:r>
            <a:r>
              <a:rPr lang="de-DE" sz="650" dirty="0" err="1">
                <a:solidFill>
                  <a:schemeClr val="bg1"/>
                </a:solidFill>
                <a:latin typeface="+mj-lt"/>
                <a:ea typeface="+mn-ea"/>
              </a:rPr>
              <a:t>Ladepark</a:t>
            </a:r>
            <a:r>
              <a:rPr lang="de-DE" sz="650" dirty="0">
                <a:solidFill>
                  <a:schemeClr val="bg1"/>
                </a:solidFill>
                <a:latin typeface="+mj-lt"/>
                <a:ea typeface="+mn-ea"/>
              </a:rPr>
              <a:t> Solvay Rheinberg</a:t>
            </a:r>
          </a:p>
        </p:txBody>
      </p:sp>
      <p:sp>
        <p:nvSpPr>
          <p:cNvPr id="310" name="Rechteck 309">
            <a:extLst>
              <a:ext uri="{FF2B5EF4-FFF2-40B4-BE49-F238E27FC236}">
                <a16:creationId xmlns:a16="http://schemas.microsoft.com/office/drawing/2014/main" id="{3990E35D-0438-7B10-556D-F27A780BE1BE}"/>
              </a:ext>
            </a:extLst>
          </p:cNvPr>
          <p:cNvSpPr/>
          <p:nvPr/>
        </p:nvSpPr>
        <p:spPr>
          <a:xfrm>
            <a:off x="4121495" y="1702618"/>
            <a:ext cx="179999" cy="179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13" name="Rechteck 312">
            <a:extLst>
              <a:ext uri="{FF2B5EF4-FFF2-40B4-BE49-F238E27FC236}">
                <a16:creationId xmlns:a16="http://schemas.microsoft.com/office/drawing/2014/main" id="{258D9D62-D1E8-D655-6102-FDF2FC4BD7C9}"/>
              </a:ext>
            </a:extLst>
          </p:cNvPr>
          <p:cNvSpPr/>
          <p:nvPr/>
        </p:nvSpPr>
        <p:spPr>
          <a:xfrm>
            <a:off x="4121495" y="1980211"/>
            <a:ext cx="179999" cy="17999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14" name="Textfeld 313">
            <a:extLst>
              <a:ext uri="{FF2B5EF4-FFF2-40B4-BE49-F238E27FC236}">
                <a16:creationId xmlns:a16="http://schemas.microsoft.com/office/drawing/2014/main" id="{39BF26D6-4C03-09F2-1911-B9854D55A186}"/>
              </a:ext>
            </a:extLst>
          </p:cNvPr>
          <p:cNvSpPr txBox="1"/>
          <p:nvPr/>
        </p:nvSpPr>
        <p:spPr>
          <a:xfrm>
            <a:off x="4305296" y="1668980"/>
            <a:ext cx="1192584" cy="231089"/>
          </a:xfrm>
          <a:prstGeom prst="rect">
            <a:avLst/>
          </a:prstGeom>
          <a:solidFill>
            <a:schemeClr val="bg1"/>
          </a:solidFill>
        </p:spPr>
        <p:txBody>
          <a:bodyPr wrap="square" rtlCol="0">
            <a:spAutoFit/>
          </a:bodyPr>
          <a:lstStyle/>
          <a:p>
            <a:pPr>
              <a:lnSpc>
                <a:spcPct val="125000"/>
              </a:lnSpc>
              <a:defRPr/>
            </a:pPr>
            <a:r>
              <a:rPr lang="de-DE" sz="800" dirty="0"/>
              <a:t>Bereits umgesetzt</a:t>
            </a:r>
          </a:p>
        </p:txBody>
      </p:sp>
      <p:sp>
        <p:nvSpPr>
          <p:cNvPr id="315" name="Textfeld 314">
            <a:extLst>
              <a:ext uri="{FF2B5EF4-FFF2-40B4-BE49-F238E27FC236}">
                <a16:creationId xmlns:a16="http://schemas.microsoft.com/office/drawing/2014/main" id="{D438172F-A2EB-DE30-704F-F0649EB7C6EA}"/>
              </a:ext>
            </a:extLst>
          </p:cNvPr>
          <p:cNvSpPr txBox="1"/>
          <p:nvPr/>
        </p:nvSpPr>
        <p:spPr>
          <a:xfrm>
            <a:off x="4305295" y="1951202"/>
            <a:ext cx="1329343" cy="231089"/>
          </a:xfrm>
          <a:prstGeom prst="rect">
            <a:avLst/>
          </a:prstGeom>
          <a:solidFill>
            <a:schemeClr val="bg1"/>
          </a:solidFill>
        </p:spPr>
        <p:txBody>
          <a:bodyPr wrap="square" rtlCol="0">
            <a:spAutoFit/>
          </a:bodyPr>
          <a:lstStyle/>
          <a:p>
            <a:pPr>
              <a:lnSpc>
                <a:spcPct val="125000"/>
              </a:lnSpc>
              <a:defRPr/>
            </a:pPr>
            <a:r>
              <a:rPr lang="de-DE" sz="800" dirty="0"/>
              <a:t>Noch in der Umsetzung</a:t>
            </a:r>
          </a:p>
        </p:txBody>
      </p:sp>
      <p:sp>
        <p:nvSpPr>
          <p:cNvPr id="316" name="Textfeld 241">
            <a:extLst>
              <a:ext uri="{FF2B5EF4-FFF2-40B4-BE49-F238E27FC236}">
                <a16:creationId xmlns:a16="http://schemas.microsoft.com/office/drawing/2014/main" id="{2668B6CB-0459-B1FA-62AF-275C3ED9A2C0}"/>
              </a:ext>
            </a:extLst>
          </p:cNvPr>
          <p:cNvSpPr txBox="1"/>
          <p:nvPr/>
        </p:nvSpPr>
        <p:spPr>
          <a:xfrm>
            <a:off x="3296982" y="2642082"/>
            <a:ext cx="1370325" cy="565146"/>
          </a:xfrm>
          <a:prstGeom prst="rect">
            <a:avLst/>
          </a:prstGeom>
          <a:solidFill>
            <a:schemeClr val="bg2"/>
          </a:solidFill>
          <a:ln w="9525">
            <a:noFill/>
          </a:ln>
          <a:effectLst>
            <a:softEdge rad="0"/>
          </a:effectLst>
        </p:spPr>
        <p:txBody>
          <a:bodyPr wrap="square" lIns="72000" tIns="36000" rIns="72000" bIns="36000">
            <a:spAutoFit/>
          </a:bodyPr>
          <a:lstStyle>
            <a:defPPr>
              <a:defRPr lang="de-DE"/>
            </a:defPPr>
            <a:lvl1pPr algn="l" rtl="0" fontAlgn="base">
              <a:spcBef>
                <a:spcPct val="0"/>
              </a:spcBef>
              <a:spcAft>
                <a:spcPct val="0"/>
              </a:spcAft>
              <a:defRPr sz="2400" kern="1200">
                <a:solidFill>
                  <a:schemeClr val="tx1"/>
                </a:solidFill>
                <a:latin typeface="Arial" pitchFamily="34" charset="0"/>
                <a:ea typeface="ＭＳ Ｐゴシック" charset="-128"/>
                <a:cs typeface="+mn-cs"/>
              </a:defRPr>
            </a:lvl1pPr>
            <a:lvl2pPr marL="457200" algn="l" rtl="0" fontAlgn="base">
              <a:spcBef>
                <a:spcPct val="0"/>
              </a:spcBef>
              <a:spcAft>
                <a:spcPct val="0"/>
              </a:spcAft>
              <a:defRPr sz="2400" kern="1200">
                <a:solidFill>
                  <a:schemeClr val="tx1"/>
                </a:solidFill>
                <a:latin typeface="Arial" pitchFamily="34" charset="0"/>
                <a:ea typeface="ＭＳ Ｐゴシック" charset="-128"/>
                <a:cs typeface="+mn-cs"/>
              </a:defRPr>
            </a:lvl2pPr>
            <a:lvl3pPr marL="914400" algn="l" rtl="0" fontAlgn="base">
              <a:spcBef>
                <a:spcPct val="0"/>
              </a:spcBef>
              <a:spcAft>
                <a:spcPct val="0"/>
              </a:spcAft>
              <a:defRPr sz="2400" kern="1200">
                <a:solidFill>
                  <a:schemeClr val="tx1"/>
                </a:solidFill>
                <a:latin typeface="Arial" pitchFamily="34" charset="0"/>
                <a:ea typeface="ＭＳ Ｐゴシック" charset="-128"/>
                <a:cs typeface="+mn-cs"/>
              </a:defRPr>
            </a:lvl3pPr>
            <a:lvl4pPr marL="1371600" algn="l" rtl="0" fontAlgn="base">
              <a:spcBef>
                <a:spcPct val="0"/>
              </a:spcBef>
              <a:spcAft>
                <a:spcPct val="0"/>
              </a:spcAft>
              <a:defRPr sz="2400" kern="1200">
                <a:solidFill>
                  <a:schemeClr val="tx1"/>
                </a:solidFill>
                <a:latin typeface="Arial" pitchFamily="34" charset="0"/>
                <a:ea typeface="ＭＳ Ｐゴシック" charset="-128"/>
                <a:cs typeface="+mn-cs"/>
              </a:defRPr>
            </a:lvl4pPr>
            <a:lvl5pPr marL="1828800" algn="l" rtl="0" fontAlgn="base">
              <a:spcBef>
                <a:spcPct val="0"/>
              </a:spcBef>
              <a:spcAft>
                <a:spcPct val="0"/>
              </a:spcAft>
              <a:defRPr sz="2400" kern="1200">
                <a:solidFill>
                  <a:schemeClr val="tx1"/>
                </a:solidFill>
                <a:latin typeface="Arial" pitchFamily="34" charset="0"/>
                <a:ea typeface="ＭＳ Ｐゴシック" charset="-128"/>
                <a:cs typeface="+mn-cs"/>
              </a:defRPr>
            </a:lvl5pPr>
            <a:lvl6pPr marL="2286000" algn="l" defTabSz="914400" rtl="0" eaLnBrk="1" latinLnBrk="0" hangingPunct="1">
              <a:defRPr sz="2400" kern="1200">
                <a:solidFill>
                  <a:schemeClr val="tx1"/>
                </a:solidFill>
                <a:latin typeface="Arial" pitchFamily="34" charset="0"/>
                <a:ea typeface="ＭＳ Ｐゴシック" charset="-128"/>
                <a:cs typeface="+mn-cs"/>
              </a:defRPr>
            </a:lvl6pPr>
            <a:lvl7pPr marL="2743200" algn="l" defTabSz="914400" rtl="0" eaLnBrk="1" latinLnBrk="0" hangingPunct="1">
              <a:defRPr sz="2400" kern="1200">
                <a:solidFill>
                  <a:schemeClr val="tx1"/>
                </a:solidFill>
                <a:latin typeface="Arial" pitchFamily="34" charset="0"/>
                <a:ea typeface="ＭＳ Ｐゴシック" charset="-128"/>
                <a:cs typeface="+mn-cs"/>
              </a:defRPr>
            </a:lvl7pPr>
            <a:lvl8pPr marL="3200400" algn="l" defTabSz="914400" rtl="0" eaLnBrk="1" latinLnBrk="0" hangingPunct="1">
              <a:defRPr sz="2400" kern="1200">
                <a:solidFill>
                  <a:schemeClr val="tx1"/>
                </a:solidFill>
                <a:latin typeface="Arial" pitchFamily="34" charset="0"/>
                <a:ea typeface="ＭＳ Ｐゴシック" charset="-128"/>
                <a:cs typeface="+mn-cs"/>
              </a:defRPr>
            </a:lvl8pPr>
            <a:lvl9pPr marL="3657600" algn="l" defTabSz="914400" rtl="0" eaLnBrk="1" latinLnBrk="0" hangingPunct="1">
              <a:defRPr sz="2400" kern="1200">
                <a:solidFill>
                  <a:schemeClr val="tx1"/>
                </a:solidFill>
                <a:latin typeface="Arial" pitchFamily="34" charset="0"/>
                <a:ea typeface="ＭＳ Ｐゴシック" charset="-128"/>
                <a:cs typeface="+mn-cs"/>
              </a:defRPr>
            </a:lvl9pPr>
          </a:lstStyle>
          <a:p>
            <a:pPr>
              <a:defRPr/>
            </a:pPr>
            <a:r>
              <a:rPr lang="de-DE" sz="1600" b="1" dirty="0">
                <a:latin typeface="+mj-lt"/>
                <a:ea typeface="+mn-ea"/>
              </a:rPr>
              <a:t>Neukirchen-Vluyn</a:t>
            </a:r>
          </a:p>
        </p:txBody>
      </p:sp>
      <p:sp>
        <p:nvSpPr>
          <p:cNvPr id="317" name="Textfeld 241">
            <a:extLst>
              <a:ext uri="{FF2B5EF4-FFF2-40B4-BE49-F238E27FC236}">
                <a16:creationId xmlns:a16="http://schemas.microsoft.com/office/drawing/2014/main" id="{3E1F5686-A1F9-F2FA-19E0-F89F1AA17718}"/>
              </a:ext>
            </a:extLst>
          </p:cNvPr>
          <p:cNvSpPr txBox="1"/>
          <p:nvPr/>
        </p:nvSpPr>
        <p:spPr>
          <a:xfrm>
            <a:off x="6321290" y="977477"/>
            <a:ext cx="765593" cy="318924"/>
          </a:xfrm>
          <a:prstGeom prst="rect">
            <a:avLst/>
          </a:prstGeom>
          <a:noFill/>
          <a:ln w="9525">
            <a:noFill/>
          </a:ln>
          <a:effectLst>
            <a:softEdge rad="0"/>
          </a:effectLst>
        </p:spPr>
        <p:txBody>
          <a:bodyPr wrap="square" lIns="72000" tIns="36000" rIns="72000" bIns="36000">
            <a:spAutoFit/>
          </a:bodyPr>
          <a:lstStyle>
            <a:defPPr>
              <a:defRPr lang="de-DE"/>
            </a:defPPr>
            <a:lvl1pPr algn="l" rtl="0" fontAlgn="base">
              <a:spcBef>
                <a:spcPct val="0"/>
              </a:spcBef>
              <a:spcAft>
                <a:spcPct val="0"/>
              </a:spcAft>
              <a:defRPr sz="2400" kern="1200">
                <a:solidFill>
                  <a:schemeClr val="tx1"/>
                </a:solidFill>
                <a:latin typeface="Arial" pitchFamily="34" charset="0"/>
                <a:ea typeface="ＭＳ Ｐゴシック" charset="-128"/>
                <a:cs typeface="+mn-cs"/>
              </a:defRPr>
            </a:lvl1pPr>
            <a:lvl2pPr marL="457200" algn="l" rtl="0" fontAlgn="base">
              <a:spcBef>
                <a:spcPct val="0"/>
              </a:spcBef>
              <a:spcAft>
                <a:spcPct val="0"/>
              </a:spcAft>
              <a:defRPr sz="2400" kern="1200">
                <a:solidFill>
                  <a:schemeClr val="tx1"/>
                </a:solidFill>
                <a:latin typeface="Arial" pitchFamily="34" charset="0"/>
                <a:ea typeface="ＭＳ Ｐゴシック" charset="-128"/>
                <a:cs typeface="+mn-cs"/>
              </a:defRPr>
            </a:lvl2pPr>
            <a:lvl3pPr marL="914400" algn="l" rtl="0" fontAlgn="base">
              <a:spcBef>
                <a:spcPct val="0"/>
              </a:spcBef>
              <a:spcAft>
                <a:spcPct val="0"/>
              </a:spcAft>
              <a:defRPr sz="2400" kern="1200">
                <a:solidFill>
                  <a:schemeClr val="tx1"/>
                </a:solidFill>
                <a:latin typeface="Arial" pitchFamily="34" charset="0"/>
                <a:ea typeface="ＭＳ Ｐゴシック" charset="-128"/>
                <a:cs typeface="+mn-cs"/>
              </a:defRPr>
            </a:lvl3pPr>
            <a:lvl4pPr marL="1371600" algn="l" rtl="0" fontAlgn="base">
              <a:spcBef>
                <a:spcPct val="0"/>
              </a:spcBef>
              <a:spcAft>
                <a:spcPct val="0"/>
              </a:spcAft>
              <a:defRPr sz="2400" kern="1200">
                <a:solidFill>
                  <a:schemeClr val="tx1"/>
                </a:solidFill>
                <a:latin typeface="Arial" pitchFamily="34" charset="0"/>
                <a:ea typeface="ＭＳ Ｐゴシック" charset="-128"/>
                <a:cs typeface="+mn-cs"/>
              </a:defRPr>
            </a:lvl4pPr>
            <a:lvl5pPr marL="1828800" algn="l" rtl="0" fontAlgn="base">
              <a:spcBef>
                <a:spcPct val="0"/>
              </a:spcBef>
              <a:spcAft>
                <a:spcPct val="0"/>
              </a:spcAft>
              <a:defRPr sz="2400" kern="1200">
                <a:solidFill>
                  <a:schemeClr val="tx1"/>
                </a:solidFill>
                <a:latin typeface="Arial" pitchFamily="34" charset="0"/>
                <a:ea typeface="ＭＳ Ｐゴシック" charset="-128"/>
                <a:cs typeface="+mn-cs"/>
              </a:defRPr>
            </a:lvl5pPr>
            <a:lvl6pPr marL="2286000" algn="l" defTabSz="914400" rtl="0" eaLnBrk="1" latinLnBrk="0" hangingPunct="1">
              <a:defRPr sz="2400" kern="1200">
                <a:solidFill>
                  <a:schemeClr val="tx1"/>
                </a:solidFill>
                <a:latin typeface="Arial" pitchFamily="34" charset="0"/>
                <a:ea typeface="ＭＳ Ｐゴシック" charset="-128"/>
                <a:cs typeface="+mn-cs"/>
              </a:defRPr>
            </a:lvl6pPr>
            <a:lvl7pPr marL="2743200" algn="l" defTabSz="914400" rtl="0" eaLnBrk="1" latinLnBrk="0" hangingPunct="1">
              <a:defRPr sz="2400" kern="1200">
                <a:solidFill>
                  <a:schemeClr val="tx1"/>
                </a:solidFill>
                <a:latin typeface="Arial" pitchFamily="34" charset="0"/>
                <a:ea typeface="ＭＳ Ｐゴシック" charset="-128"/>
                <a:cs typeface="+mn-cs"/>
              </a:defRPr>
            </a:lvl7pPr>
            <a:lvl8pPr marL="3200400" algn="l" defTabSz="914400" rtl="0" eaLnBrk="1" latinLnBrk="0" hangingPunct="1">
              <a:defRPr sz="2400" kern="1200">
                <a:solidFill>
                  <a:schemeClr val="tx1"/>
                </a:solidFill>
                <a:latin typeface="Arial" pitchFamily="34" charset="0"/>
                <a:ea typeface="ＭＳ Ｐゴシック" charset="-128"/>
                <a:cs typeface="+mn-cs"/>
              </a:defRPr>
            </a:lvl8pPr>
            <a:lvl9pPr marL="3657600" algn="l" defTabSz="914400" rtl="0" eaLnBrk="1" latinLnBrk="0" hangingPunct="1">
              <a:defRPr sz="2400" kern="1200">
                <a:solidFill>
                  <a:schemeClr val="tx1"/>
                </a:solidFill>
                <a:latin typeface="Arial" pitchFamily="34" charset="0"/>
                <a:ea typeface="ＭＳ Ｐゴシック" charset="-128"/>
                <a:cs typeface="+mn-cs"/>
              </a:defRPr>
            </a:lvl9pPr>
          </a:lstStyle>
          <a:p>
            <a:pPr algn="ctr">
              <a:defRPr/>
            </a:pPr>
            <a:r>
              <a:rPr lang="de-DE" sz="1600" b="1" dirty="0">
                <a:latin typeface="+mj-lt"/>
                <a:ea typeface="+mn-ea"/>
              </a:rPr>
              <a:t>Moers</a:t>
            </a:r>
          </a:p>
        </p:txBody>
      </p:sp>
      <p:cxnSp>
        <p:nvCxnSpPr>
          <p:cNvPr id="318" name="Gerade Verbindung mit Pfeil 317">
            <a:extLst>
              <a:ext uri="{FF2B5EF4-FFF2-40B4-BE49-F238E27FC236}">
                <a16:creationId xmlns:a16="http://schemas.microsoft.com/office/drawing/2014/main" id="{7F97EC5A-A6C7-A588-0403-CDB73A7ED0CE}"/>
              </a:ext>
            </a:extLst>
          </p:cNvPr>
          <p:cNvCxnSpPr>
            <a:cxnSpLocks/>
          </p:cNvCxnSpPr>
          <p:nvPr/>
        </p:nvCxnSpPr>
        <p:spPr>
          <a:xfrm flipH="1" flipV="1">
            <a:off x="6951136" y="534737"/>
            <a:ext cx="237348" cy="355535"/>
          </a:xfrm>
          <a:prstGeom prst="straightConnector1">
            <a:avLst/>
          </a:prstGeom>
          <a:ln w="952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0" name="Textfeld 241">
            <a:extLst>
              <a:ext uri="{FF2B5EF4-FFF2-40B4-BE49-F238E27FC236}">
                <a16:creationId xmlns:a16="http://schemas.microsoft.com/office/drawing/2014/main" id="{22CC9AB0-8A2C-475B-B649-73822A2CC57A}"/>
              </a:ext>
            </a:extLst>
          </p:cNvPr>
          <p:cNvSpPr txBox="1"/>
          <p:nvPr/>
        </p:nvSpPr>
        <p:spPr>
          <a:xfrm>
            <a:off x="7582690" y="3019206"/>
            <a:ext cx="882398" cy="272758"/>
          </a:xfrm>
          <a:prstGeom prst="rect">
            <a:avLst/>
          </a:prstGeom>
          <a:solidFill>
            <a:schemeClr val="tx1"/>
          </a:solidFill>
          <a:ln w="9525">
            <a:solidFill>
              <a:schemeClr val="tx1"/>
            </a:solidFill>
          </a:ln>
          <a:effectLst>
            <a:softEdge rad="0"/>
          </a:effectLst>
        </p:spPr>
        <p:txBody>
          <a:bodyPr wrap="square" lIns="72000" tIns="36000" rIns="72000" bIns="36000">
            <a:spAutoFit/>
          </a:bodyPr>
          <a:lstStyle>
            <a:defPPr>
              <a:defRPr lang="de-DE"/>
            </a:defPPr>
            <a:lvl1pPr algn="l" rtl="0" fontAlgn="base">
              <a:spcBef>
                <a:spcPct val="0"/>
              </a:spcBef>
              <a:spcAft>
                <a:spcPct val="0"/>
              </a:spcAft>
              <a:defRPr sz="2400" kern="1200">
                <a:solidFill>
                  <a:schemeClr val="tx1"/>
                </a:solidFill>
                <a:latin typeface="Arial" pitchFamily="34" charset="0"/>
                <a:ea typeface="ＭＳ Ｐゴシック" charset="-128"/>
                <a:cs typeface="+mn-cs"/>
              </a:defRPr>
            </a:lvl1pPr>
            <a:lvl2pPr marL="457200" algn="l" rtl="0" fontAlgn="base">
              <a:spcBef>
                <a:spcPct val="0"/>
              </a:spcBef>
              <a:spcAft>
                <a:spcPct val="0"/>
              </a:spcAft>
              <a:defRPr sz="2400" kern="1200">
                <a:solidFill>
                  <a:schemeClr val="tx1"/>
                </a:solidFill>
                <a:latin typeface="Arial" pitchFamily="34" charset="0"/>
                <a:ea typeface="ＭＳ Ｐゴシック" charset="-128"/>
                <a:cs typeface="+mn-cs"/>
              </a:defRPr>
            </a:lvl2pPr>
            <a:lvl3pPr marL="914400" algn="l" rtl="0" fontAlgn="base">
              <a:spcBef>
                <a:spcPct val="0"/>
              </a:spcBef>
              <a:spcAft>
                <a:spcPct val="0"/>
              </a:spcAft>
              <a:defRPr sz="2400" kern="1200">
                <a:solidFill>
                  <a:schemeClr val="tx1"/>
                </a:solidFill>
                <a:latin typeface="Arial" pitchFamily="34" charset="0"/>
                <a:ea typeface="ＭＳ Ｐゴシック" charset="-128"/>
                <a:cs typeface="+mn-cs"/>
              </a:defRPr>
            </a:lvl3pPr>
            <a:lvl4pPr marL="1371600" algn="l" rtl="0" fontAlgn="base">
              <a:spcBef>
                <a:spcPct val="0"/>
              </a:spcBef>
              <a:spcAft>
                <a:spcPct val="0"/>
              </a:spcAft>
              <a:defRPr sz="2400" kern="1200">
                <a:solidFill>
                  <a:schemeClr val="tx1"/>
                </a:solidFill>
                <a:latin typeface="Arial" pitchFamily="34" charset="0"/>
                <a:ea typeface="ＭＳ Ｐゴシック" charset="-128"/>
                <a:cs typeface="+mn-cs"/>
              </a:defRPr>
            </a:lvl4pPr>
            <a:lvl5pPr marL="1828800" algn="l" rtl="0" fontAlgn="base">
              <a:spcBef>
                <a:spcPct val="0"/>
              </a:spcBef>
              <a:spcAft>
                <a:spcPct val="0"/>
              </a:spcAft>
              <a:defRPr sz="2400" kern="1200">
                <a:solidFill>
                  <a:schemeClr val="tx1"/>
                </a:solidFill>
                <a:latin typeface="Arial" pitchFamily="34" charset="0"/>
                <a:ea typeface="ＭＳ Ｐゴシック" charset="-128"/>
                <a:cs typeface="+mn-cs"/>
              </a:defRPr>
            </a:lvl5pPr>
            <a:lvl6pPr marL="2286000" algn="l" defTabSz="914400" rtl="0" eaLnBrk="1" latinLnBrk="0" hangingPunct="1">
              <a:defRPr sz="2400" kern="1200">
                <a:solidFill>
                  <a:schemeClr val="tx1"/>
                </a:solidFill>
                <a:latin typeface="Arial" pitchFamily="34" charset="0"/>
                <a:ea typeface="ＭＳ Ｐゴシック" charset="-128"/>
                <a:cs typeface="+mn-cs"/>
              </a:defRPr>
            </a:lvl6pPr>
            <a:lvl7pPr marL="2743200" algn="l" defTabSz="914400" rtl="0" eaLnBrk="1" latinLnBrk="0" hangingPunct="1">
              <a:defRPr sz="2400" kern="1200">
                <a:solidFill>
                  <a:schemeClr val="tx1"/>
                </a:solidFill>
                <a:latin typeface="Arial" pitchFamily="34" charset="0"/>
                <a:ea typeface="ＭＳ Ｐゴシック" charset="-128"/>
                <a:cs typeface="+mn-cs"/>
              </a:defRPr>
            </a:lvl7pPr>
            <a:lvl8pPr marL="3200400" algn="l" defTabSz="914400" rtl="0" eaLnBrk="1" latinLnBrk="0" hangingPunct="1">
              <a:defRPr sz="2400" kern="1200">
                <a:solidFill>
                  <a:schemeClr val="tx1"/>
                </a:solidFill>
                <a:latin typeface="Arial" pitchFamily="34" charset="0"/>
                <a:ea typeface="ＭＳ Ｐゴシック" charset="-128"/>
                <a:cs typeface="+mn-cs"/>
              </a:defRPr>
            </a:lvl8pPr>
            <a:lvl9pPr marL="3657600" algn="l" defTabSz="914400" rtl="0" eaLnBrk="1" latinLnBrk="0" hangingPunct="1">
              <a:defRPr sz="2400" kern="1200">
                <a:solidFill>
                  <a:schemeClr val="tx1"/>
                </a:solidFill>
                <a:latin typeface="Arial" pitchFamily="34" charset="0"/>
                <a:ea typeface="ＭＳ Ｐゴシック" charset="-128"/>
                <a:cs typeface="+mn-cs"/>
              </a:defRPr>
            </a:lvl9pPr>
          </a:lstStyle>
          <a:p>
            <a:pPr algn="ctr">
              <a:defRPr/>
            </a:pPr>
            <a:r>
              <a:rPr lang="de-DE" sz="650" dirty="0">
                <a:solidFill>
                  <a:schemeClr val="bg1"/>
                </a:solidFill>
                <a:latin typeface="+mj-lt"/>
                <a:ea typeface="+mn-ea"/>
              </a:rPr>
              <a:t>Friedrich-Ebert-Platz</a:t>
            </a:r>
          </a:p>
        </p:txBody>
      </p:sp>
      <p:sp>
        <p:nvSpPr>
          <p:cNvPr id="121" name="Textfeld 241">
            <a:extLst>
              <a:ext uri="{FF2B5EF4-FFF2-40B4-BE49-F238E27FC236}">
                <a16:creationId xmlns:a16="http://schemas.microsoft.com/office/drawing/2014/main" id="{214E48FE-EE01-4541-8FA0-F3CCEEE8CA20}"/>
              </a:ext>
            </a:extLst>
          </p:cNvPr>
          <p:cNvSpPr txBox="1"/>
          <p:nvPr/>
        </p:nvSpPr>
        <p:spPr>
          <a:xfrm>
            <a:off x="6010804" y="5170326"/>
            <a:ext cx="882398" cy="272758"/>
          </a:xfrm>
          <a:prstGeom prst="rect">
            <a:avLst/>
          </a:prstGeom>
          <a:solidFill>
            <a:schemeClr val="tx1"/>
          </a:solidFill>
          <a:ln w="9525">
            <a:solidFill>
              <a:schemeClr val="tx1"/>
            </a:solidFill>
          </a:ln>
          <a:effectLst>
            <a:softEdge rad="0"/>
          </a:effectLst>
        </p:spPr>
        <p:txBody>
          <a:bodyPr wrap="square" lIns="72000" tIns="36000" rIns="72000" bIns="36000">
            <a:spAutoFit/>
          </a:bodyPr>
          <a:lstStyle>
            <a:defPPr>
              <a:defRPr lang="de-DE"/>
            </a:defPPr>
            <a:lvl1pPr algn="l" rtl="0" fontAlgn="base">
              <a:spcBef>
                <a:spcPct val="0"/>
              </a:spcBef>
              <a:spcAft>
                <a:spcPct val="0"/>
              </a:spcAft>
              <a:defRPr sz="2400" kern="1200">
                <a:solidFill>
                  <a:schemeClr val="tx1"/>
                </a:solidFill>
                <a:latin typeface="Arial" pitchFamily="34" charset="0"/>
                <a:ea typeface="ＭＳ Ｐゴシック" charset="-128"/>
                <a:cs typeface="+mn-cs"/>
              </a:defRPr>
            </a:lvl1pPr>
            <a:lvl2pPr marL="457200" algn="l" rtl="0" fontAlgn="base">
              <a:spcBef>
                <a:spcPct val="0"/>
              </a:spcBef>
              <a:spcAft>
                <a:spcPct val="0"/>
              </a:spcAft>
              <a:defRPr sz="2400" kern="1200">
                <a:solidFill>
                  <a:schemeClr val="tx1"/>
                </a:solidFill>
                <a:latin typeface="Arial" pitchFamily="34" charset="0"/>
                <a:ea typeface="ＭＳ Ｐゴシック" charset="-128"/>
                <a:cs typeface="+mn-cs"/>
              </a:defRPr>
            </a:lvl2pPr>
            <a:lvl3pPr marL="914400" algn="l" rtl="0" fontAlgn="base">
              <a:spcBef>
                <a:spcPct val="0"/>
              </a:spcBef>
              <a:spcAft>
                <a:spcPct val="0"/>
              </a:spcAft>
              <a:defRPr sz="2400" kern="1200">
                <a:solidFill>
                  <a:schemeClr val="tx1"/>
                </a:solidFill>
                <a:latin typeface="Arial" pitchFamily="34" charset="0"/>
                <a:ea typeface="ＭＳ Ｐゴシック" charset="-128"/>
                <a:cs typeface="+mn-cs"/>
              </a:defRPr>
            </a:lvl3pPr>
            <a:lvl4pPr marL="1371600" algn="l" rtl="0" fontAlgn="base">
              <a:spcBef>
                <a:spcPct val="0"/>
              </a:spcBef>
              <a:spcAft>
                <a:spcPct val="0"/>
              </a:spcAft>
              <a:defRPr sz="2400" kern="1200">
                <a:solidFill>
                  <a:schemeClr val="tx1"/>
                </a:solidFill>
                <a:latin typeface="Arial" pitchFamily="34" charset="0"/>
                <a:ea typeface="ＭＳ Ｐゴシック" charset="-128"/>
                <a:cs typeface="+mn-cs"/>
              </a:defRPr>
            </a:lvl4pPr>
            <a:lvl5pPr marL="1828800" algn="l" rtl="0" fontAlgn="base">
              <a:spcBef>
                <a:spcPct val="0"/>
              </a:spcBef>
              <a:spcAft>
                <a:spcPct val="0"/>
              </a:spcAft>
              <a:defRPr sz="2400" kern="1200">
                <a:solidFill>
                  <a:schemeClr val="tx1"/>
                </a:solidFill>
                <a:latin typeface="Arial" pitchFamily="34" charset="0"/>
                <a:ea typeface="ＭＳ Ｐゴシック" charset="-128"/>
                <a:cs typeface="+mn-cs"/>
              </a:defRPr>
            </a:lvl5pPr>
            <a:lvl6pPr marL="2286000" algn="l" defTabSz="914400" rtl="0" eaLnBrk="1" latinLnBrk="0" hangingPunct="1">
              <a:defRPr sz="2400" kern="1200">
                <a:solidFill>
                  <a:schemeClr val="tx1"/>
                </a:solidFill>
                <a:latin typeface="Arial" pitchFamily="34" charset="0"/>
                <a:ea typeface="ＭＳ Ｐゴシック" charset="-128"/>
                <a:cs typeface="+mn-cs"/>
              </a:defRPr>
            </a:lvl6pPr>
            <a:lvl7pPr marL="2743200" algn="l" defTabSz="914400" rtl="0" eaLnBrk="1" latinLnBrk="0" hangingPunct="1">
              <a:defRPr sz="2400" kern="1200">
                <a:solidFill>
                  <a:schemeClr val="tx1"/>
                </a:solidFill>
                <a:latin typeface="Arial" pitchFamily="34" charset="0"/>
                <a:ea typeface="ＭＳ Ｐゴシック" charset="-128"/>
                <a:cs typeface="+mn-cs"/>
              </a:defRPr>
            </a:lvl7pPr>
            <a:lvl8pPr marL="3200400" algn="l" defTabSz="914400" rtl="0" eaLnBrk="1" latinLnBrk="0" hangingPunct="1">
              <a:defRPr sz="2400" kern="1200">
                <a:solidFill>
                  <a:schemeClr val="tx1"/>
                </a:solidFill>
                <a:latin typeface="Arial" pitchFamily="34" charset="0"/>
                <a:ea typeface="ＭＳ Ｐゴシック" charset="-128"/>
                <a:cs typeface="+mn-cs"/>
              </a:defRPr>
            </a:lvl8pPr>
            <a:lvl9pPr marL="3657600" algn="l" defTabSz="914400" rtl="0" eaLnBrk="1" latinLnBrk="0" hangingPunct="1">
              <a:defRPr sz="2400" kern="1200">
                <a:solidFill>
                  <a:schemeClr val="tx1"/>
                </a:solidFill>
                <a:latin typeface="Arial" pitchFamily="34" charset="0"/>
                <a:ea typeface="ＭＳ Ｐゴシック" charset="-128"/>
                <a:cs typeface="+mn-cs"/>
              </a:defRPr>
            </a:lvl9pPr>
          </a:lstStyle>
          <a:p>
            <a:pPr algn="ctr">
              <a:defRPr/>
            </a:pPr>
            <a:r>
              <a:rPr lang="de-DE" sz="650" dirty="0">
                <a:solidFill>
                  <a:schemeClr val="bg1"/>
                </a:solidFill>
                <a:latin typeface="+mj-lt"/>
                <a:ea typeface="+mn-ea"/>
              </a:rPr>
              <a:t>Kapellen </a:t>
            </a:r>
            <a:r>
              <a:rPr lang="de-DE" sz="650" dirty="0" err="1">
                <a:solidFill>
                  <a:schemeClr val="bg1"/>
                </a:solidFill>
                <a:latin typeface="+mj-lt"/>
                <a:ea typeface="+mn-ea"/>
              </a:rPr>
              <a:t>Bapaume</a:t>
            </a:r>
            <a:r>
              <a:rPr lang="de-DE" sz="650" dirty="0">
                <a:solidFill>
                  <a:schemeClr val="bg1"/>
                </a:solidFill>
                <a:latin typeface="+mj-lt"/>
                <a:ea typeface="+mn-ea"/>
              </a:rPr>
              <a:t> Platz/</a:t>
            </a:r>
            <a:r>
              <a:rPr lang="de-DE" sz="650" dirty="0" err="1">
                <a:solidFill>
                  <a:schemeClr val="bg1"/>
                </a:solidFill>
                <a:latin typeface="+mj-lt"/>
                <a:ea typeface="+mn-ea"/>
              </a:rPr>
              <a:t>Marktpkatz</a:t>
            </a:r>
            <a:endParaRPr lang="de-DE" sz="650" dirty="0">
              <a:solidFill>
                <a:schemeClr val="bg1"/>
              </a:solidFill>
              <a:latin typeface="+mj-lt"/>
              <a:ea typeface="+mn-ea"/>
            </a:endParaRPr>
          </a:p>
        </p:txBody>
      </p:sp>
      <p:sp>
        <p:nvSpPr>
          <p:cNvPr id="122" name="Textfeld 241">
            <a:extLst>
              <a:ext uri="{FF2B5EF4-FFF2-40B4-BE49-F238E27FC236}">
                <a16:creationId xmlns:a16="http://schemas.microsoft.com/office/drawing/2014/main" id="{20F6E3EE-62E2-4B2B-81F6-BB82A23E9725}"/>
              </a:ext>
            </a:extLst>
          </p:cNvPr>
          <p:cNvSpPr txBox="1"/>
          <p:nvPr/>
        </p:nvSpPr>
        <p:spPr>
          <a:xfrm>
            <a:off x="3456534" y="3637384"/>
            <a:ext cx="882398" cy="272758"/>
          </a:xfrm>
          <a:prstGeom prst="rect">
            <a:avLst/>
          </a:prstGeom>
          <a:solidFill>
            <a:schemeClr val="tx1"/>
          </a:solidFill>
          <a:ln w="9525">
            <a:solidFill>
              <a:schemeClr val="tx1"/>
            </a:solidFill>
          </a:ln>
          <a:effectLst>
            <a:softEdge rad="0"/>
          </a:effectLst>
        </p:spPr>
        <p:txBody>
          <a:bodyPr wrap="square" lIns="72000" tIns="36000" rIns="72000" bIns="36000">
            <a:spAutoFit/>
          </a:bodyPr>
          <a:lstStyle>
            <a:defPPr>
              <a:defRPr lang="de-DE"/>
            </a:defPPr>
            <a:lvl1pPr algn="l" rtl="0" fontAlgn="base">
              <a:spcBef>
                <a:spcPct val="0"/>
              </a:spcBef>
              <a:spcAft>
                <a:spcPct val="0"/>
              </a:spcAft>
              <a:defRPr sz="2400" kern="1200">
                <a:solidFill>
                  <a:schemeClr val="tx1"/>
                </a:solidFill>
                <a:latin typeface="Arial" pitchFamily="34" charset="0"/>
                <a:ea typeface="ＭＳ Ｐゴシック" charset="-128"/>
                <a:cs typeface="+mn-cs"/>
              </a:defRPr>
            </a:lvl1pPr>
            <a:lvl2pPr marL="457200" algn="l" rtl="0" fontAlgn="base">
              <a:spcBef>
                <a:spcPct val="0"/>
              </a:spcBef>
              <a:spcAft>
                <a:spcPct val="0"/>
              </a:spcAft>
              <a:defRPr sz="2400" kern="1200">
                <a:solidFill>
                  <a:schemeClr val="tx1"/>
                </a:solidFill>
                <a:latin typeface="Arial" pitchFamily="34" charset="0"/>
                <a:ea typeface="ＭＳ Ｐゴシック" charset="-128"/>
                <a:cs typeface="+mn-cs"/>
              </a:defRPr>
            </a:lvl2pPr>
            <a:lvl3pPr marL="914400" algn="l" rtl="0" fontAlgn="base">
              <a:spcBef>
                <a:spcPct val="0"/>
              </a:spcBef>
              <a:spcAft>
                <a:spcPct val="0"/>
              </a:spcAft>
              <a:defRPr sz="2400" kern="1200">
                <a:solidFill>
                  <a:schemeClr val="tx1"/>
                </a:solidFill>
                <a:latin typeface="Arial" pitchFamily="34" charset="0"/>
                <a:ea typeface="ＭＳ Ｐゴシック" charset="-128"/>
                <a:cs typeface="+mn-cs"/>
              </a:defRPr>
            </a:lvl3pPr>
            <a:lvl4pPr marL="1371600" algn="l" rtl="0" fontAlgn="base">
              <a:spcBef>
                <a:spcPct val="0"/>
              </a:spcBef>
              <a:spcAft>
                <a:spcPct val="0"/>
              </a:spcAft>
              <a:defRPr sz="2400" kern="1200">
                <a:solidFill>
                  <a:schemeClr val="tx1"/>
                </a:solidFill>
                <a:latin typeface="Arial" pitchFamily="34" charset="0"/>
                <a:ea typeface="ＭＳ Ｐゴシック" charset="-128"/>
                <a:cs typeface="+mn-cs"/>
              </a:defRPr>
            </a:lvl4pPr>
            <a:lvl5pPr marL="1828800" algn="l" rtl="0" fontAlgn="base">
              <a:spcBef>
                <a:spcPct val="0"/>
              </a:spcBef>
              <a:spcAft>
                <a:spcPct val="0"/>
              </a:spcAft>
              <a:defRPr sz="2400" kern="1200">
                <a:solidFill>
                  <a:schemeClr val="tx1"/>
                </a:solidFill>
                <a:latin typeface="Arial" pitchFamily="34" charset="0"/>
                <a:ea typeface="ＭＳ Ｐゴシック" charset="-128"/>
                <a:cs typeface="+mn-cs"/>
              </a:defRPr>
            </a:lvl5pPr>
            <a:lvl6pPr marL="2286000" algn="l" defTabSz="914400" rtl="0" eaLnBrk="1" latinLnBrk="0" hangingPunct="1">
              <a:defRPr sz="2400" kern="1200">
                <a:solidFill>
                  <a:schemeClr val="tx1"/>
                </a:solidFill>
                <a:latin typeface="Arial" pitchFamily="34" charset="0"/>
                <a:ea typeface="ＭＳ Ｐゴシック" charset="-128"/>
                <a:cs typeface="+mn-cs"/>
              </a:defRPr>
            </a:lvl6pPr>
            <a:lvl7pPr marL="2743200" algn="l" defTabSz="914400" rtl="0" eaLnBrk="1" latinLnBrk="0" hangingPunct="1">
              <a:defRPr sz="2400" kern="1200">
                <a:solidFill>
                  <a:schemeClr val="tx1"/>
                </a:solidFill>
                <a:latin typeface="Arial" pitchFamily="34" charset="0"/>
                <a:ea typeface="ＭＳ Ｐゴシック" charset="-128"/>
                <a:cs typeface="+mn-cs"/>
              </a:defRPr>
            </a:lvl7pPr>
            <a:lvl8pPr marL="3200400" algn="l" defTabSz="914400" rtl="0" eaLnBrk="1" latinLnBrk="0" hangingPunct="1">
              <a:defRPr sz="2400" kern="1200">
                <a:solidFill>
                  <a:schemeClr val="tx1"/>
                </a:solidFill>
                <a:latin typeface="Arial" pitchFamily="34" charset="0"/>
                <a:ea typeface="ＭＳ Ｐゴシック" charset="-128"/>
                <a:cs typeface="+mn-cs"/>
              </a:defRPr>
            </a:lvl8pPr>
            <a:lvl9pPr marL="3657600" algn="l" defTabSz="914400" rtl="0" eaLnBrk="1" latinLnBrk="0" hangingPunct="1">
              <a:defRPr sz="2400" kern="1200">
                <a:solidFill>
                  <a:schemeClr val="tx1"/>
                </a:solidFill>
                <a:latin typeface="Arial" pitchFamily="34" charset="0"/>
                <a:ea typeface="ＭＳ Ｐゴシック" charset="-128"/>
                <a:cs typeface="+mn-cs"/>
              </a:defRPr>
            </a:lvl9pPr>
          </a:lstStyle>
          <a:p>
            <a:pPr algn="ctr">
              <a:defRPr/>
            </a:pPr>
            <a:r>
              <a:rPr lang="de-DE" sz="650" dirty="0">
                <a:solidFill>
                  <a:schemeClr val="bg1"/>
                </a:solidFill>
                <a:latin typeface="+mj-lt"/>
                <a:ea typeface="+mn-ea"/>
              </a:rPr>
              <a:t>Gemeinde Rheurdt</a:t>
            </a:r>
            <a:br>
              <a:rPr lang="de-DE" sz="650" dirty="0">
                <a:solidFill>
                  <a:schemeClr val="bg1"/>
                </a:solidFill>
                <a:latin typeface="+mj-lt"/>
                <a:ea typeface="+mn-ea"/>
              </a:rPr>
            </a:br>
            <a:r>
              <a:rPr lang="de-DE" sz="650" dirty="0">
                <a:solidFill>
                  <a:schemeClr val="bg1"/>
                </a:solidFill>
                <a:latin typeface="+mj-lt"/>
                <a:ea typeface="+mn-ea"/>
              </a:rPr>
              <a:t>5 Ladesäulen</a:t>
            </a:r>
          </a:p>
        </p:txBody>
      </p:sp>
      <p:grpSp>
        <p:nvGrpSpPr>
          <p:cNvPr id="123" name="Gruppieren 122">
            <a:extLst>
              <a:ext uri="{FF2B5EF4-FFF2-40B4-BE49-F238E27FC236}">
                <a16:creationId xmlns:a16="http://schemas.microsoft.com/office/drawing/2014/main" id="{CAC3B5A8-D2B9-4E26-8A6E-42C174ADDFBA}"/>
              </a:ext>
            </a:extLst>
          </p:cNvPr>
          <p:cNvGrpSpPr/>
          <p:nvPr/>
        </p:nvGrpSpPr>
        <p:grpSpPr>
          <a:xfrm>
            <a:off x="3217539" y="3682312"/>
            <a:ext cx="180000" cy="180000"/>
            <a:chOff x="3942588" y="3340387"/>
            <a:chExt cx="180000" cy="180000"/>
          </a:xfrm>
        </p:grpSpPr>
        <p:sp>
          <p:nvSpPr>
            <p:cNvPr id="124" name="Oval 182">
              <a:extLst>
                <a:ext uri="{FF2B5EF4-FFF2-40B4-BE49-F238E27FC236}">
                  <a16:creationId xmlns:a16="http://schemas.microsoft.com/office/drawing/2014/main" id="{91610C92-47CF-4B45-8BE3-F56E28C797A7}"/>
                </a:ext>
              </a:extLst>
            </p:cNvPr>
            <p:cNvSpPr/>
            <p:nvPr/>
          </p:nvSpPr>
          <p:spPr>
            <a:xfrm>
              <a:off x="3942588" y="3340387"/>
              <a:ext cx="180000" cy="180000"/>
            </a:xfrm>
            <a:prstGeom prst="ellipse">
              <a:avLst/>
            </a:prstGeom>
            <a:solidFill>
              <a:srgbClr val="C85A28"/>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96C8F0"/>
                </a:solidFill>
              </a:endParaRPr>
            </a:p>
          </p:txBody>
        </p:sp>
        <p:pic>
          <p:nvPicPr>
            <p:cNvPr id="125" name="Grafik 124">
              <a:extLst>
                <a:ext uri="{FF2B5EF4-FFF2-40B4-BE49-F238E27FC236}">
                  <a16:creationId xmlns:a16="http://schemas.microsoft.com/office/drawing/2014/main" id="{D6190B9B-0F14-44A3-8E6E-4FDE32046FDA}"/>
                </a:ext>
              </a:extLst>
            </p:cNvPr>
            <p:cNvPicPr>
              <a:picLocks noChangeAspect="1"/>
            </p:cNvPicPr>
            <p:nvPr/>
          </p:nvPicPr>
          <p:blipFill>
            <a:blip r:embed="rId5"/>
            <a:stretch>
              <a:fillRect/>
            </a:stretch>
          </p:blipFill>
          <p:spPr>
            <a:xfrm>
              <a:off x="3979631" y="3378334"/>
              <a:ext cx="108836" cy="104104"/>
            </a:xfrm>
            <a:prstGeom prst="rect">
              <a:avLst/>
            </a:prstGeom>
          </p:spPr>
        </p:pic>
      </p:grpSp>
      <p:cxnSp>
        <p:nvCxnSpPr>
          <p:cNvPr id="126" name="Gerade Verbindung 302">
            <a:extLst>
              <a:ext uri="{FF2B5EF4-FFF2-40B4-BE49-F238E27FC236}">
                <a16:creationId xmlns:a16="http://schemas.microsoft.com/office/drawing/2014/main" id="{A2AD27B5-4B8C-469A-A45E-F8E6FB2305C1}"/>
              </a:ext>
            </a:extLst>
          </p:cNvPr>
          <p:cNvCxnSpPr>
            <a:cxnSpLocks/>
          </p:cNvCxnSpPr>
          <p:nvPr/>
        </p:nvCxnSpPr>
        <p:spPr>
          <a:xfrm flipH="1">
            <a:off x="3338011" y="3784004"/>
            <a:ext cx="120458" cy="0"/>
          </a:xfrm>
          <a:prstGeom prst="line">
            <a:avLst/>
          </a:prstGeom>
          <a:ln>
            <a:solidFill>
              <a:srgbClr val="C85A28"/>
            </a:solidFill>
          </a:ln>
        </p:spPr>
        <p:style>
          <a:lnRef idx="1">
            <a:schemeClr val="accent1"/>
          </a:lnRef>
          <a:fillRef idx="0">
            <a:schemeClr val="accent1"/>
          </a:fillRef>
          <a:effectRef idx="0">
            <a:schemeClr val="accent1"/>
          </a:effectRef>
          <a:fontRef idx="minor">
            <a:schemeClr val="tx1"/>
          </a:fontRef>
        </p:style>
      </p:cxnSp>
      <p:grpSp>
        <p:nvGrpSpPr>
          <p:cNvPr id="129" name="Gruppieren 128">
            <a:extLst>
              <a:ext uri="{FF2B5EF4-FFF2-40B4-BE49-F238E27FC236}">
                <a16:creationId xmlns:a16="http://schemas.microsoft.com/office/drawing/2014/main" id="{9CC55398-B5A5-4631-A525-4C1BB74D3551}"/>
              </a:ext>
            </a:extLst>
          </p:cNvPr>
          <p:cNvGrpSpPr/>
          <p:nvPr/>
        </p:nvGrpSpPr>
        <p:grpSpPr>
          <a:xfrm>
            <a:off x="6695758" y="3589900"/>
            <a:ext cx="180000" cy="180000"/>
            <a:chOff x="3942588" y="3340387"/>
            <a:chExt cx="180000" cy="180000"/>
          </a:xfrm>
        </p:grpSpPr>
        <p:sp>
          <p:nvSpPr>
            <p:cNvPr id="130" name="Oval 200">
              <a:extLst>
                <a:ext uri="{FF2B5EF4-FFF2-40B4-BE49-F238E27FC236}">
                  <a16:creationId xmlns:a16="http://schemas.microsoft.com/office/drawing/2014/main" id="{1702AE6F-59E0-4276-BD3B-75757EAFAEF4}"/>
                </a:ext>
              </a:extLst>
            </p:cNvPr>
            <p:cNvSpPr/>
            <p:nvPr/>
          </p:nvSpPr>
          <p:spPr>
            <a:xfrm>
              <a:off x="3942588" y="3340387"/>
              <a:ext cx="180000" cy="180000"/>
            </a:xfrm>
            <a:prstGeom prst="ellipse">
              <a:avLst/>
            </a:prstGeom>
            <a:solidFill>
              <a:srgbClr val="C85A28"/>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96C8F0"/>
                </a:solidFill>
              </a:endParaRPr>
            </a:p>
          </p:txBody>
        </p:sp>
        <p:pic>
          <p:nvPicPr>
            <p:cNvPr id="131" name="Grafik 130">
              <a:extLst>
                <a:ext uri="{FF2B5EF4-FFF2-40B4-BE49-F238E27FC236}">
                  <a16:creationId xmlns:a16="http://schemas.microsoft.com/office/drawing/2014/main" id="{4286475D-8FF4-449E-A47C-05C7E68D6F78}"/>
                </a:ext>
              </a:extLst>
            </p:cNvPr>
            <p:cNvPicPr>
              <a:picLocks noChangeAspect="1"/>
            </p:cNvPicPr>
            <p:nvPr/>
          </p:nvPicPr>
          <p:blipFill>
            <a:blip r:embed="rId5"/>
            <a:stretch>
              <a:fillRect/>
            </a:stretch>
          </p:blipFill>
          <p:spPr>
            <a:xfrm>
              <a:off x="3979631" y="3378334"/>
              <a:ext cx="108836" cy="104104"/>
            </a:xfrm>
            <a:prstGeom prst="rect">
              <a:avLst/>
            </a:prstGeom>
          </p:spPr>
        </p:pic>
      </p:grpSp>
    </p:spTree>
    <p:extLst>
      <p:ext uri="{BB962C8B-B14F-4D97-AF65-F5344CB8AC3E}">
        <p14:creationId xmlns:p14="http://schemas.microsoft.com/office/powerpoint/2010/main" val="2125905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0" name="Inhaltsplatzhalter 3">
            <a:extLst>
              <a:ext uri="{FF2B5EF4-FFF2-40B4-BE49-F238E27FC236}">
                <a16:creationId xmlns:a16="http://schemas.microsoft.com/office/drawing/2014/main" id="{D7E1A789-EE07-BB46-9509-D2822E351260}"/>
              </a:ext>
            </a:extLst>
          </p:cNvPr>
          <p:cNvSpPr txBox="1">
            <a:spLocks/>
          </p:cNvSpPr>
          <p:nvPr/>
        </p:nvSpPr>
        <p:spPr>
          <a:xfrm>
            <a:off x="423080" y="1368834"/>
            <a:ext cx="8297839" cy="2499659"/>
          </a:xfrm>
          <a:prstGeom prst="rect">
            <a:avLst/>
          </a:prstGeom>
        </p:spPr>
        <p:txBody>
          <a:bodyPr wrap="square" lIns="0" tIns="0" rIns="0" bIns="0">
            <a:spAutoFit/>
          </a:bodyPr>
          <a:lstStyle>
            <a:lvl1pPr marL="0" indent="0" algn="l" defTabSz="685800" rtl="0" eaLnBrk="1" latinLnBrk="0" hangingPunct="1">
              <a:lnSpc>
                <a:spcPct val="90000"/>
              </a:lnSpc>
              <a:spcBef>
                <a:spcPts val="750"/>
              </a:spcBef>
              <a:buFont typeface="Arial" panose="020B0604020202020204" pitchFamily="34" charset="0"/>
              <a:buNone/>
              <a:defRPr sz="2400" b="1"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lnSpc>
                <a:spcPts val="1200"/>
              </a:lnSpc>
              <a:spcBef>
                <a:spcPts val="500"/>
              </a:spcBef>
              <a:spcAft>
                <a:spcPts val="2000"/>
              </a:spcAft>
            </a:pPr>
            <a:r>
              <a:rPr lang="de-DE" sz="1200" b="0" dirty="0"/>
              <a:t>Unsere Vision</a:t>
            </a:r>
          </a:p>
          <a:p>
            <a:pPr algn="ctr">
              <a:lnSpc>
                <a:spcPts val="3200"/>
              </a:lnSpc>
              <a:spcBef>
                <a:spcPts val="500"/>
              </a:spcBef>
            </a:pPr>
            <a:r>
              <a:rPr lang="de-DE" sz="2600" dirty="0"/>
              <a:t>Wir werden als Infrastrukturgruppe der </a:t>
            </a:r>
            <a:br>
              <a:rPr lang="de-DE" sz="2600" dirty="0"/>
            </a:br>
            <a:r>
              <a:rPr lang="de-DE" sz="2600" dirty="0"/>
              <a:t>führende Anbieter von Lösungen zur Erreichung </a:t>
            </a:r>
            <a:br>
              <a:rPr lang="de-DE" sz="2600" dirty="0"/>
            </a:br>
            <a:r>
              <a:rPr lang="de-DE" sz="2600" dirty="0"/>
              <a:t>der Klimaneutralität am Niederrhein sowie in Energievertrieb und -erzeugung bundesweit wirtschaftlich wachsen.</a:t>
            </a:r>
          </a:p>
        </p:txBody>
      </p:sp>
      <p:sp>
        <p:nvSpPr>
          <p:cNvPr id="6" name="Foliennummernplatzhalter 18">
            <a:extLst>
              <a:ext uri="{FF2B5EF4-FFF2-40B4-BE49-F238E27FC236}">
                <a16:creationId xmlns:a16="http://schemas.microsoft.com/office/drawing/2014/main" id="{CE917FFC-26EE-C842-A405-BFC3004AAD1D}"/>
              </a:ext>
            </a:extLst>
          </p:cNvPr>
          <p:cNvSpPr>
            <a:spLocks noGrp="1"/>
          </p:cNvSpPr>
          <p:nvPr>
            <p:ph type="sldNum" sz="quarter" idx="12"/>
          </p:nvPr>
        </p:nvSpPr>
        <p:spPr>
          <a:xfrm>
            <a:off x="6613002" y="5410729"/>
            <a:ext cx="2215688" cy="304271"/>
          </a:xfrm>
          <a:prstGeom prst="rect">
            <a:avLst/>
          </a:prstGeom>
        </p:spPr>
        <p:txBody>
          <a:bodyPr/>
          <a:lstStyle/>
          <a:p>
            <a:fld id="{E5607CED-D545-0D4C-A214-D96E27090DB2}" type="slidenum">
              <a:rPr lang="de-DE" smtClean="0">
                <a:solidFill>
                  <a:schemeClr val="bg1"/>
                </a:solidFill>
              </a:rPr>
              <a:pPr/>
              <a:t>2</a:t>
            </a:fld>
            <a:endParaRPr lang="de-DE" dirty="0">
              <a:solidFill>
                <a:schemeClr val="bg1"/>
              </a:solidFill>
            </a:endParaRPr>
          </a:p>
        </p:txBody>
      </p:sp>
      <p:sp>
        <p:nvSpPr>
          <p:cNvPr id="12" name="Foliennummernplatzhalter 18">
            <a:extLst>
              <a:ext uri="{FF2B5EF4-FFF2-40B4-BE49-F238E27FC236}">
                <a16:creationId xmlns:a16="http://schemas.microsoft.com/office/drawing/2014/main" id="{0FABFBBC-1F8D-FD4D-980D-8EC7A27B9A89}"/>
              </a:ext>
            </a:extLst>
          </p:cNvPr>
          <p:cNvSpPr txBox="1">
            <a:spLocks/>
          </p:cNvSpPr>
          <p:nvPr/>
        </p:nvSpPr>
        <p:spPr>
          <a:xfrm>
            <a:off x="6567509" y="5410729"/>
            <a:ext cx="2215688" cy="304271"/>
          </a:xfrm>
          <a:prstGeom prst="rect">
            <a:avLst/>
          </a:prstGeom>
        </p:spPr>
        <p:txBody>
          <a:bodyPr vert="horz" lIns="91440" tIns="45720" rIns="0" bIns="45720" rtlCol="0" anchor="ctr"/>
          <a:lstStyle>
            <a:defPPr>
              <a:defRPr lang="en-US"/>
            </a:defPPr>
            <a:lvl1pPr marL="0" algn="r" defTabSz="4572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5607CED-D545-0D4C-A214-D96E27090DB2}" type="slidenum">
              <a:rPr lang="de-DE" smtClean="0"/>
              <a:pPr/>
              <a:t>2</a:t>
            </a:fld>
            <a:endParaRPr lang="de-DE" dirty="0"/>
          </a:p>
        </p:txBody>
      </p:sp>
      <p:pic>
        <p:nvPicPr>
          <p:cNvPr id="9" name="Grafik 8">
            <a:extLst>
              <a:ext uri="{FF2B5EF4-FFF2-40B4-BE49-F238E27FC236}">
                <a16:creationId xmlns:a16="http://schemas.microsoft.com/office/drawing/2014/main" id="{ED51B78E-224C-8B4C-99FC-37CB5F30777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33828" y="285618"/>
            <a:ext cx="792552" cy="243383"/>
          </a:xfrm>
          <a:prstGeom prst="rect">
            <a:avLst/>
          </a:prstGeom>
        </p:spPr>
      </p:pic>
      <p:cxnSp>
        <p:nvCxnSpPr>
          <p:cNvPr id="11" name="Gerade Verbindung 14">
            <a:extLst>
              <a:ext uri="{FF2B5EF4-FFF2-40B4-BE49-F238E27FC236}">
                <a16:creationId xmlns:a16="http://schemas.microsoft.com/office/drawing/2014/main" id="{4CB09EBB-5CC8-004A-B623-4B251EAAD045}"/>
              </a:ext>
            </a:extLst>
          </p:cNvPr>
          <p:cNvCxnSpPr>
            <a:cxnSpLocks/>
          </p:cNvCxnSpPr>
          <p:nvPr/>
        </p:nvCxnSpPr>
        <p:spPr>
          <a:xfrm>
            <a:off x="356474" y="5413375"/>
            <a:ext cx="842875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Footer Placeholder 4">
            <a:extLst>
              <a:ext uri="{FF2B5EF4-FFF2-40B4-BE49-F238E27FC236}">
                <a16:creationId xmlns:a16="http://schemas.microsoft.com/office/drawing/2014/main" id="{7F99A95C-6255-1342-9BCB-2D01DAD64F33}"/>
              </a:ext>
            </a:extLst>
          </p:cNvPr>
          <p:cNvSpPr>
            <a:spLocks noGrp="1"/>
          </p:cNvSpPr>
          <p:nvPr>
            <p:ph type="ftr" sz="quarter" idx="3"/>
          </p:nvPr>
        </p:nvSpPr>
        <p:spPr>
          <a:xfrm>
            <a:off x="356474" y="5410729"/>
            <a:ext cx="4022018" cy="304271"/>
          </a:xfrm>
          <a:prstGeom prst="rect">
            <a:avLst/>
          </a:prstGeom>
        </p:spPr>
        <p:txBody>
          <a:bodyPr lIns="0" anchor="ctr" anchorCtr="0"/>
          <a:lstStyle>
            <a:lvl1pPr algn="ctr">
              <a:defRPr sz="800">
                <a:solidFill>
                  <a:schemeClr val="tx1"/>
                </a:solidFill>
                <a:latin typeface="Arial" panose="020B0604020202020204" pitchFamily="34" charset="0"/>
                <a:cs typeface="Arial" panose="020B0604020202020204" pitchFamily="34" charset="0"/>
              </a:defRPr>
            </a:lvl1pPr>
          </a:lstStyle>
          <a:p>
            <a:pPr algn="l"/>
            <a:r>
              <a:rPr lang="de-DE" b="1" dirty="0" err="1"/>
              <a:t>Enni</a:t>
            </a:r>
            <a:r>
              <a:rPr lang="de-DE" b="1" dirty="0"/>
              <a:t>-Unternehmensgruppe </a:t>
            </a:r>
            <a:r>
              <a:rPr lang="de-DE" dirty="0"/>
              <a:t>| Unternehmenspräsentation</a:t>
            </a:r>
          </a:p>
        </p:txBody>
      </p:sp>
    </p:spTree>
    <p:extLst>
      <p:ext uri="{BB962C8B-B14F-4D97-AF65-F5344CB8AC3E}">
        <p14:creationId xmlns:p14="http://schemas.microsoft.com/office/powerpoint/2010/main" val="882978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DEB4D0B2-F170-C926-241E-CA16CFA53C1E}"/>
              </a:ext>
            </a:extLst>
          </p:cNvPr>
          <p:cNvPicPr>
            <a:picLocks noChangeAspect="1"/>
          </p:cNvPicPr>
          <p:nvPr/>
        </p:nvPicPr>
        <p:blipFill>
          <a:blip r:embed="rId3"/>
          <a:srcRect l="21674" r="21674"/>
          <a:stretch/>
        </p:blipFill>
        <p:spPr>
          <a:xfrm>
            <a:off x="1746969" y="0"/>
            <a:ext cx="5067590" cy="5715000"/>
          </a:xfrm>
          <a:prstGeom prst="rect">
            <a:avLst/>
          </a:prstGeom>
        </p:spPr>
      </p:pic>
      <p:sp>
        <p:nvSpPr>
          <p:cNvPr id="18" name="Textplatzhalter 8">
            <a:extLst>
              <a:ext uri="{FF2B5EF4-FFF2-40B4-BE49-F238E27FC236}">
                <a16:creationId xmlns:a16="http://schemas.microsoft.com/office/drawing/2014/main" id="{8144530C-76AF-534E-8AE2-744AAF1155E1}"/>
              </a:ext>
            </a:extLst>
          </p:cNvPr>
          <p:cNvSpPr txBox="1">
            <a:spLocks/>
          </p:cNvSpPr>
          <p:nvPr/>
        </p:nvSpPr>
        <p:spPr>
          <a:xfrm>
            <a:off x="6797100" y="-1"/>
            <a:ext cx="2349653" cy="5715000"/>
          </a:xfrm>
          <a:prstGeom prst="rect">
            <a:avLst/>
          </a:prstGeom>
          <a:solidFill>
            <a:schemeClr val="tx1"/>
          </a:solidFill>
          <a:ln>
            <a:noFill/>
          </a:ln>
        </p:spPr>
        <p:txBody>
          <a:bodyPr lIns="251999" tIns="360000" rIns="360000" bIns="144000"/>
          <a:lstStyle>
            <a:lvl1pPr marL="0" marR="0" indent="0" algn="l" defTabSz="685800" rtl="0" eaLnBrk="1" fontAlgn="auto" latinLnBrk="0" hangingPunct="1">
              <a:lnSpc>
                <a:spcPct val="125000"/>
              </a:lnSpc>
              <a:spcBef>
                <a:spcPts val="750"/>
              </a:spcBef>
              <a:spcAft>
                <a:spcPts val="0"/>
              </a:spcAft>
              <a:buClrTx/>
              <a:buSzTx/>
              <a:buFont typeface="Arial" panose="020B0604020202020204" pitchFamily="34" charset="0"/>
              <a:buNone/>
              <a:tabLst/>
              <a:defRPr sz="1100" kern="1200">
                <a:solidFill>
                  <a:schemeClr val="bg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71450" indent="-171450">
              <a:lnSpc>
                <a:spcPct val="120000"/>
              </a:lnSpc>
              <a:buFont typeface="Arial" panose="020B0604020202020204" pitchFamily="34" charset="0"/>
              <a:buChar char="•"/>
            </a:pPr>
            <a:br>
              <a:rPr lang="de-DE" sz="1000" dirty="0"/>
            </a:br>
            <a:r>
              <a:rPr lang="de-DE" sz="1000" dirty="0"/>
              <a:t>Betreiber von Energie- und Wassernetzen in vier Kommunen am Niederrhein</a:t>
            </a:r>
          </a:p>
          <a:p>
            <a:pPr marL="171450" indent="-171450">
              <a:lnSpc>
                <a:spcPct val="120000"/>
              </a:lnSpc>
              <a:buFont typeface="Arial" panose="020B0604020202020204" pitchFamily="34" charset="0"/>
              <a:buChar char="•"/>
            </a:pPr>
            <a:r>
              <a:rPr lang="de-DE" sz="1000" dirty="0"/>
              <a:t>Stromnetzbetrieb in Moers, Neukirchen-Vluyn und Rheinberg – Pachtmodell mit der Rheinische </a:t>
            </a:r>
            <a:r>
              <a:rPr lang="de-DE" sz="1000" dirty="0" err="1"/>
              <a:t>NETZGesellschaft</a:t>
            </a:r>
            <a:r>
              <a:rPr lang="de-DE" sz="1000" dirty="0"/>
              <a:t> Köln</a:t>
            </a:r>
          </a:p>
          <a:p>
            <a:pPr marL="171450" indent="-171450">
              <a:lnSpc>
                <a:spcPct val="120000"/>
              </a:lnSpc>
              <a:buFont typeface="Arial" panose="020B0604020202020204" pitchFamily="34" charset="0"/>
              <a:buChar char="•"/>
            </a:pPr>
            <a:r>
              <a:rPr lang="de-DE" sz="1000" dirty="0"/>
              <a:t>Erdgasnetze: in Moers, Neukirchen-Vluyn, Rheinberg und Uedem</a:t>
            </a:r>
          </a:p>
          <a:p>
            <a:pPr marL="171450" indent="-171450">
              <a:lnSpc>
                <a:spcPct val="120000"/>
              </a:lnSpc>
              <a:buFont typeface="Arial" panose="020B0604020202020204" pitchFamily="34" charset="0"/>
              <a:buChar char="•"/>
            </a:pPr>
            <a:r>
              <a:rPr lang="de-DE" sz="1000" dirty="0"/>
              <a:t>Wassernetze in Moers und Neukirchen-Vluyn</a:t>
            </a:r>
          </a:p>
          <a:p>
            <a:pPr marL="171450" indent="-171450">
              <a:lnSpc>
                <a:spcPct val="120000"/>
              </a:lnSpc>
              <a:buFont typeface="Arial" panose="020B0604020202020204" pitchFamily="34" charset="0"/>
              <a:buChar char="•"/>
            </a:pPr>
            <a:r>
              <a:rPr lang="de-DE" sz="1000" dirty="0"/>
              <a:t>Breitbandnetze: Moers und Neukirchen-Vluyn – Koordinator des Breitbandausbaus in der wir4-Region</a:t>
            </a:r>
          </a:p>
          <a:p>
            <a:pPr marL="171450" indent="-171450">
              <a:lnSpc>
                <a:spcPct val="120000"/>
              </a:lnSpc>
              <a:buFont typeface="Arial" panose="020B0604020202020204" pitchFamily="34" charset="0"/>
              <a:buChar char="•"/>
            </a:pPr>
            <a:r>
              <a:rPr lang="de-DE" sz="1000" dirty="0"/>
              <a:t>Netzlängen 2022 Kilometer: </a:t>
            </a:r>
            <a:br>
              <a:rPr lang="de-DE" sz="1000" dirty="0"/>
            </a:br>
            <a:r>
              <a:rPr lang="de-DE" sz="1000" dirty="0"/>
              <a:t>Strom: 1.857</a:t>
            </a:r>
            <a:br>
              <a:rPr lang="de-DE" sz="1000" dirty="0"/>
            </a:br>
            <a:r>
              <a:rPr lang="de-DE" sz="1000" dirty="0"/>
              <a:t>Gas: 843</a:t>
            </a:r>
            <a:br>
              <a:rPr lang="de-DE" sz="1000" dirty="0"/>
            </a:br>
            <a:r>
              <a:rPr lang="de-DE" sz="1000" dirty="0"/>
              <a:t>Wasser: 1.061</a:t>
            </a:r>
            <a:br>
              <a:rPr lang="de-DE" sz="1000" dirty="0"/>
            </a:br>
            <a:r>
              <a:rPr lang="de-DE" sz="1000" dirty="0"/>
              <a:t>Wärme: 49</a:t>
            </a:r>
            <a:br>
              <a:rPr lang="de-DE" sz="1000" dirty="0"/>
            </a:br>
            <a:r>
              <a:rPr lang="de-DE" sz="1000" dirty="0"/>
              <a:t>Telekommunikation: 130</a:t>
            </a:r>
          </a:p>
        </p:txBody>
      </p:sp>
      <p:sp>
        <p:nvSpPr>
          <p:cNvPr id="23" name="Rechteck 22">
            <a:extLst>
              <a:ext uri="{FF2B5EF4-FFF2-40B4-BE49-F238E27FC236}">
                <a16:creationId xmlns:a16="http://schemas.microsoft.com/office/drawing/2014/main" id="{10A62494-A90F-B040-BFA2-BDCA8ADF4FA7}"/>
              </a:ext>
            </a:extLst>
          </p:cNvPr>
          <p:cNvSpPr/>
          <p:nvPr/>
        </p:nvSpPr>
        <p:spPr>
          <a:xfrm>
            <a:off x="1936004" y="0"/>
            <a:ext cx="1754515" cy="5715000"/>
          </a:xfrm>
          <a:prstGeom prst="rect">
            <a:avLst/>
          </a:prstGeom>
          <a:gradFill>
            <a:gsLst>
              <a:gs pos="0">
                <a:schemeClr val="tx1"/>
              </a:gs>
              <a:gs pos="100000">
                <a:schemeClr val="tx1">
                  <a:alpha val="0"/>
                </a:schemeClr>
              </a:gs>
            </a:gsLst>
            <a:lin ang="0" scaled="0"/>
          </a:gra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a:p>
        </p:txBody>
      </p:sp>
      <p:sp>
        <p:nvSpPr>
          <p:cNvPr id="24" name="Rechteck 23">
            <a:extLst>
              <a:ext uri="{FF2B5EF4-FFF2-40B4-BE49-F238E27FC236}">
                <a16:creationId xmlns:a16="http://schemas.microsoft.com/office/drawing/2014/main" id="{B9414A26-49EC-F040-8F99-64E809D973F8}"/>
              </a:ext>
            </a:extLst>
          </p:cNvPr>
          <p:cNvSpPr/>
          <p:nvPr/>
        </p:nvSpPr>
        <p:spPr>
          <a:xfrm>
            <a:off x="-1" y="0"/>
            <a:ext cx="1936005" cy="5715000"/>
          </a:xfrm>
          <a:prstGeom prst="rect">
            <a:avLst/>
          </a:prstGeom>
          <a:solidFill>
            <a:schemeClr val="tx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dirty="0"/>
          </a:p>
        </p:txBody>
      </p:sp>
      <p:sp>
        <p:nvSpPr>
          <p:cNvPr id="28" name="Inhaltsplatzhalter 3">
            <a:extLst>
              <a:ext uri="{FF2B5EF4-FFF2-40B4-BE49-F238E27FC236}">
                <a16:creationId xmlns:a16="http://schemas.microsoft.com/office/drawing/2014/main" id="{5880B4E4-4A7A-B449-B865-60A0F1EB9323}"/>
              </a:ext>
            </a:extLst>
          </p:cNvPr>
          <p:cNvSpPr>
            <a:spLocks noGrp="1"/>
          </p:cNvSpPr>
          <p:nvPr>
            <p:ph sz="quarter" idx="13"/>
          </p:nvPr>
        </p:nvSpPr>
        <p:spPr>
          <a:xfrm>
            <a:off x="358775" y="144000"/>
            <a:ext cx="3449647" cy="1148088"/>
          </a:xfrm>
        </p:spPr>
        <p:txBody>
          <a:bodyPr lIns="0" tIns="0" rIns="0" bIns="0">
            <a:noAutofit/>
          </a:bodyPr>
          <a:lstStyle/>
          <a:p>
            <a:pPr>
              <a:lnSpc>
                <a:spcPts val="3000"/>
              </a:lnSpc>
              <a:spcBef>
                <a:spcPts val="0"/>
              </a:spcBef>
            </a:pPr>
            <a:r>
              <a:rPr lang="de-DE" sz="1200" b="0" dirty="0">
                <a:solidFill>
                  <a:schemeClr val="bg1"/>
                </a:solidFill>
              </a:rPr>
              <a:t>ENNI Energie &amp; Umwelt Niederrhein GmbH</a:t>
            </a:r>
            <a:br>
              <a:rPr lang="de-DE" dirty="0">
                <a:solidFill>
                  <a:schemeClr val="bg1"/>
                </a:solidFill>
              </a:rPr>
            </a:br>
            <a:r>
              <a:rPr lang="de-DE" dirty="0">
                <a:solidFill>
                  <a:schemeClr val="bg1"/>
                </a:solidFill>
              </a:rPr>
              <a:t>Energienetze</a:t>
            </a:r>
            <a:endParaRPr lang="de-DE" sz="2800" dirty="0">
              <a:solidFill>
                <a:schemeClr val="bg1"/>
              </a:solidFill>
            </a:endParaRPr>
          </a:p>
        </p:txBody>
      </p:sp>
      <p:pic>
        <p:nvPicPr>
          <p:cNvPr id="13" name="Grafik 12">
            <a:extLst>
              <a:ext uri="{FF2B5EF4-FFF2-40B4-BE49-F238E27FC236}">
                <a16:creationId xmlns:a16="http://schemas.microsoft.com/office/drawing/2014/main" id="{19168810-BCD2-8941-BD10-B65199E5173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933827" y="285618"/>
            <a:ext cx="792553" cy="243383"/>
          </a:xfrm>
          <a:prstGeom prst="rect">
            <a:avLst/>
          </a:prstGeom>
          <a:effectLst/>
        </p:spPr>
      </p:pic>
      <p:sp>
        <p:nvSpPr>
          <p:cNvPr id="10" name="Textplatzhalter 8">
            <a:extLst>
              <a:ext uri="{FF2B5EF4-FFF2-40B4-BE49-F238E27FC236}">
                <a16:creationId xmlns:a16="http://schemas.microsoft.com/office/drawing/2014/main" id="{F66FEFC6-F67D-4145-8720-7A53522A1A55}"/>
              </a:ext>
            </a:extLst>
          </p:cNvPr>
          <p:cNvSpPr txBox="1">
            <a:spLocks/>
          </p:cNvSpPr>
          <p:nvPr/>
        </p:nvSpPr>
        <p:spPr>
          <a:xfrm>
            <a:off x="358776" y="1080000"/>
            <a:ext cx="1981686" cy="3537266"/>
          </a:xfrm>
          <a:prstGeom prst="rect">
            <a:avLst/>
          </a:prstGeom>
        </p:spPr>
        <p:txBody>
          <a:bodyPr lIns="0" tIns="0" rIns="0" bIns="0"/>
          <a:lstStyle>
            <a:lvl1pPr marL="0" marR="0" indent="0" algn="l" defTabSz="685800" rtl="0" eaLnBrk="1" fontAlgn="auto" latinLnBrk="0" hangingPunct="1">
              <a:lnSpc>
                <a:spcPct val="125000"/>
              </a:lnSpc>
              <a:spcBef>
                <a:spcPts val="750"/>
              </a:spcBef>
              <a:spcAft>
                <a:spcPts val="0"/>
              </a:spcAft>
              <a:buClrTx/>
              <a:buSzTx/>
              <a:buFont typeface="Arial" panose="020B0604020202020204" pitchFamily="34" charset="0"/>
              <a:buNone/>
              <a:tabLst/>
              <a:defRPr sz="1100" kern="1200">
                <a:solidFill>
                  <a:schemeClr val="bg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de-DE" sz="1400" dirty="0"/>
              <a:t>Als einer der größten Verteilnetzbetreiber am Niederrhein ist die Enni in mehreren Kommunen untrennbar mit der Region verbunden und so das Bindeglied zum Kunden. So ermöglicht Enni eine sichere Versorgung und sorgt in der Telekommunikation für den Anschluss der Region an die Datenautobahn der Zukunft.</a:t>
            </a:r>
          </a:p>
        </p:txBody>
      </p:sp>
      <p:cxnSp>
        <p:nvCxnSpPr>
          <p:cNvPr id="16" name="Gerade Verbindung 14">
            <a:extLst>
              <a:ext uri="{FF2B5EF4-FFF2-40B4-BE49-F238E27FC236}">
                <a16:creationId xmlns:a16="http://schemas.microsoft.com/office/drawing/2014/main" id="{FB3E3DF8-DBCC-E349-A23E-053FB8960F4D}"/>
              </a:ext>
            </a:extLst>
          </p:cNvPr>
          <p:cNvCxnSpPr>
            <a:cxnSpLocks/>
          </p:cNvCxnSpPr>
          <p:nvPr/>
        </p:nvCxnSpPr>
        <p:spPr>
          <a:xfrm>
            <a:off x="356474" y="5413375"/>
            <a:ext cx="842875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Footer Placeholder 4">
            <a:extLst>
              <a:ext uri="{FF2B5EF4-FFF2-40B4-BE49-F238E27FC236}">
                <a16:creationId xmlns:a16="http://schemas.microsoft.com/office/drawing/2014/main" id="{6B4FC913-1F9C-094F-B5F0-DFD5841E346D}"/>
              </a:ext>
            </a:extLst>
          </p:cNvPr>
          <p:cNvSpPr>
            <a:spLocks noGrp="1"/>
          </p:cNvSpPr>
          <p:nvPr>
            <p:ph type="ftr" sz="quarter" idx="3"/>
          </p:nvPr>
        </p:nvSpPr>
        <p:spPr>
          <a:xfrm>
            <a:off x="356474" y="5410729"/>
            <a:ext cx="4022018" cy="304271"/>
          </a:xfrm>
          <a:prstGeom prst="rect">
            <a:avLst/>
          </a:prstGeom>
        </p:spPr>
        <p:txBody>
          <a:bodyPr lIns="0" anchor="ctr" anchorCtr="0"/>
          <a:lstStyle>
            <a:lvl1pPr algn="ctr">
              <a:defRPr sz="800">
                <a:solidFill>
                  <a:schemeClr val="tx1"/>
                </a:solidFill>
                <a:latin typeface="Arial" panose="020B0604020202020204" pitchFamily="34" charset="0"/>
                <a:cs typeface="Arial" panose="020B0604020202020204" pitchFamily="34" charset="0"/>
              </a:defRPr>
            </a:lvl1pPr>
          </a:lstStyle>
          <a:p>
            <a:pPr algn="l"/>
            <a:r>
              <a:rPr lang="de-DE" b="1" dirty="0" err="1">
                <a:solidFill>
                  <a:schemeClr val="bg1"/>
                </a:solidFill>
              </a:rPr>
              <a:t>Enni</a:t>
            </a:r>
            <a:r>
              <a:rPr lang="de-DE" b="1" dirty="0">
                <a:solidFill>
                  <a:schemeClr val="bg1"/>
                </a:solidFill>
              </a:rPr>
              <a:t>-Unternehmensgruppe </a:t>
            </a:r>
            <a:r>
              <a:rPr lang="de-DE" dirty="0">
                <a:solidFill>
                  <a:schemeClr val="bg1"/>
                </a:solidFill>
              </a:rPr>
              <a:t>| Unternehmenspräsentation</a:t>
            </a:r>
          </a:p>
        </p:txBody>
      </p:sp>
      <p:sp>
        <p:nvSpPr>
          <p:cNvPr id="19" name="Foliennummernplatzhalter 18">
            <a:extLst>
              <a:ext uri="{FF2B5EF4-FFF2-40B4-BE49-F238E27FC236}">
                <a16:creationId xmlns:a16="http://schemas.microsoft.com/office/drawing/2014/main" id="{E9374EE5-8170-6742-83FC-DB3232505CAE}"/>
              </a:ext>
            </a:extLst>
          </p:cNvPr>
          <p:cNvSpPr txBox="1">
            <a:spLocks/>
          </p:cNvSpPr>
          <p:nvPr/>
        </p:nvSpPr>
        <p:spPr>
          <a:xfrm>
            <a:off x="6567509" y="5410729"/>
            <a:ext cx="2215688" cy="304271"/>
          </a:xfrm>
          <a:prstGeom prst="rect">
            <a:avLst/>
          </a:prstGeom>
        </p:spPr>
        <p:txBody>
          <a:bodyPr vert="horz" lIns="91440" tIns="45720" rIns="0" bIns="45720" rtlCol="0" anchor="ctr"/>
          <a:lstStyle>
            <a:defPPr>
              <a:defRPr lang="en-US"/>
            </a:defPPr>
            <a:lvl1pPr marL="0" algn="r" defTabSz="4572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5607CED-D545-0D4C-A214-D96E27090DB2}" type="slidenum">
              <a:rPr lang="de-DE" smtClean="0">
                <a:solidFill>
                  <a:schemeClr val="bg1"/>
                </a:solidFill>
              </a:rPr>
              <a:pPr/>
              <a:t>20</a:t>
            </a:fld>
            <a:endParaRPr lang="de-DE" dirty="0">
              <a:solidFill>
                <a:schemeClr val="bg1"/>
              </a:solidFill>
            </a:endParaRPr>
          </a:p>
        </p:txBody>
      </p:sp>
    </p:spTree>
    <p:extLst>
      <p:ext uri="{BB962C8B-B14F-4D97-AF65-F5344CB8AC3E}">
        <p14:creationId xmlns:p14="http://schemas.microsoft.com/office/powerpoint/2010/main" val="344249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B69A9464-F9B8-36F9-7444-1B0EE2EB87A0}"/>
              </a:ext>
            </a:extLst>
          </p:cNvPr>
          <p:cNvPicPr>
            <a:picLocks noChangeAspect="1"/>
          </p:cNvPicPr>
          <p:nvPr/>
        </p:nvPicPr>
        <p:blipFill rotWithShape="1">
          <a:blip r:embed="rId3"/>
          <a:srcRect l="18214" r="25134"/>
          <a:stretch/>
        </p:blipFill>
        <p:spPr>
          <a:xfrm>
            <a:off x="1727513" y="-7495"/>
            <a:ext cx="5067590" cy="5715000"/>
          </a:xfrm>
          <a:prstGeom prst="rect">
            <a:avLst/>
          </a:prstGeom>
        </p:spPr>
      </p:pic>
      <p:sp>
        <p:nvSpPr>
          <p:cNvPr id="18" name="Textplatzhalter 8">
            <a:extLst>
              <a:ext uri="{FF2B5EF4-FFF2-40B4-BE49-F238E27FC236}">
                <a16:creationId xmlns:a16="http://schemas.microsoft.com/office/drawing/2014/main" id="{8144530C-76AF-534E-8AE2-744AAF1155E1}"/>
              </a:ext>
            </a:extLst>
          </p:cNvPr>
          <p:cNvSpPr txBox="1">
            <a:spLocks/>
          </p:cNvSpPr>
          <p:nvPr/>
        </p:nvSpPr>
        <p:spPr>
          <a:xfrm>
            <a:off x="6794345" y="-1"/>
            <a:ext cx="2349653" cy="5715000"/>
          </a:xfrm>
          <a:prstGeom prst="rect">
            <a:avLst/>
          </a:prstGeom>
          <a:solidFill>
            <a:schemeClr val="tx1"/>
          </a:solidFill>
          <a:ln>
            <a:noFill/>
          </a:ln>
        </p:spPr>
        <p:txBody>
          <a:bodyPr lIns="251999" tIns="720000" rIns="360000" bIns="144000"/>
          <a:lstStyle>
            <a:lvl1pPr marL="0" marR="0" indent="0" algn="l" defTabSz="685800" rtl="0" eaLnBrk="1" fontAlgn="auto" latinLnBrk="0" hangingPunct="1">
              <a:lnSpc>
                <a:spcPct val="125000"/>
              </a:lnSpc>
              <a:spcBef>
                <a:spcPts val="750"/>
              </a:spcBef>
              <a:spcAft>
                <a:spcPts val="0"/>
              </a:spcAft>
              <a:buClrTx/>
              <a:buSzTx/>
              <a:buFont typeface="Arial" panose="020B0604020202020204" pitchFamily="34" charset="0"/>
              <a:buNone/>
              <a:tabLst/>
              <a:defRPr sz="1100" kern="1200">
                <a:solidFill>
                  <a:schemeClr val="bg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71450" indent="-171450">
              <a:lnSpc>
                <a:spcPct val="120000"/>
              </a:lnSpc>
              <a:buFont typeface="Arial" panose="020B0604020202020204" pitchFamily="34" charset="0"/>
              <a:buChar char="•"/>
            </a:pPr>
            <a:r>
              <a:rPr lang="de-DE" dirty="0"/>
              <a:t>Dark-</a:t>
            </a:r>
            <a:r>
              <a:rPr lang="de-DE" dirty="0" err="1"/>
              <a:t>Fibre</a:t>
            </a:r>
            <a:r>
              <a:rPr lang="de-DE" dirty="0"/>
              <a:t>-Angebote seit über 20 Jahren</a:t>
            </a:r>
          </a:p>
          <a:p>
            <a:pPr marL="171450" indent="-171450">
              <a:lnSpc>
                <a:spcPct val="120000"/>
              </a:lnSpc>
              <a:buFont typeface="Arial" panose="020B0604020202020204" pitchFamily="34" charset="0"/>
              <a:buChar char="•"/>
            </a:pPr>
            <a:r>
              <a:rPr lang="de-DE" dirty="0"/>
              <a:t>Ausbau schneller Glasfaserverbindungen mit bis zu 1.000 Mbit/s im Up- und Download  in nahezu allen Gewerbe- gebieten von Moers und Neukirchen-Vluyn</a:t>
            </a:r>
          </a:p>
          <a:p>
            <a:pPr marL="171450" indent="-171450">
              <a:lnSpc>
                <a:spcPct val="120000"/>
              </a:lnSpc>
              <a:buFont typeface="Arial" panose="020B0604020202020204" pitchFamily="34" charset="0"/>
              <a:buChar char="•"/>
            </a:pPr>
            <a:r>
              <a:rPr lang="de-DE" dirty="0"/>
              <a:t>Individuelle Anschlüsse auf Anfrage</a:t>
            </a:r>
          </a:p>
          <a:p>
            <a:pPr marL="171450" indent="-171450">
              <a:lnSpc>
                <a:spcPct val="120000"/>
              </a:lnSpc>
              <a:buFont typeface="Arial" panose="020B0604020202020204" pitchFamily="34" charset="0"/>
              <a:buChar char="•"/>
            </a:pPr>
            <a:r>
              <a:rPr lang="de-DE" dirty="0"/>
              <a:t>Angebote für Internet und Telefonie für daten-intensive Kunden</a:t>
            </a:r>
          </a:p>
          <a:p>
            <a:pPr marL="171450" indent="-171450">
              <a:lnSpc>
                <a:spcPct val="120000"/>
              </a:lnSpc>
              <a:buFont typeface="Arial" panose="020B0604020202020204" pitchFamily="34" charset="0"/>
              <a:buChar char="•"/>
            </a:pPr>
            <a:r>
              <a:rPr lang="de-DE" dirty="0"/>
              <a:t>Projektkoordination zum Ausbau des Breitband-angebotes in </a:t>
            </a:r>
            <a:r>
              <a:rPr lang="de-DE" dirty="0" err="1"/>
              <a:t>unterver</a:t>
            </a:r>
            <a:r>
              <a:rPr lang="de-DE" dirty="0"/>
              <a:t>-sorgten Gebieten der wir4-Städte Kamp-Lint-fort, Moers. Neukirchen-Vluyn und Rheinberg</a:t>
            </a:r>
          </a:p>
          <a:p>
            <a:pPr marL="171450" indent="-171450">
              <a:lnSpc>
                <a:spcPct val="120000"/>
              </a:lnSpc>
              <a:buFont typeface="Arial" panose="020B0604020202020204" pitchFamily="34" charset="0"/>
              <a:buChar char="•"/>
            </a:pPr>
            <a:endParaRPr lang="de-DE" dirty="0"/>
          </a:p>
          <a:p>
            <a:pPr marL="171450" indent="-171450">
              <a:lnSpc>
                <a:spcPct val="120000"/>
              </a:lnSpc>
              <a:buFont typeface="Arial" panose="020B0604020202020204" pitchFamily="34" charset="0"/>
              <a:buChar char="•"/>
            </a:pPr>
            <a:endParaRPr lang="de-DE" dirty="0"/>
          </a:p>
          <a:p>
            <a:pPr marL="171450" indent="-171450">
              <a:lnSpc>
                <a:spcPct val="120000"/>
              </a:lnSpc>
              <a:buFont typeface="Arial" panose="020B0604020202020204" pitchFamily="34" charset="0"/>
              <a:buChar char="•"/>
            </a:pPr>
            <a:endParaRPr lang="de-DE" sz="900" dirty="0"/>
          </a:p>
        </p:txBody>
      </p:sp>
      <p:sp>
        <p:nvSpPr>
          <p:cNvPr id="23" name="Rechteck 22">
            <a:extLst>
              <a:ext uri="{FF2B5EF4-FFF2-40B4-BE49-F238E27FC236}">
                <a16:creationId xmlns:a16="http://schemas.microsoft.com/office/drawing/2014/main" id="{10A62494-A90F-B040-BFA2-BDCA8ADF4FA7}"/>
              </a:ext>
            </a:extLst>
          </p:cNvPr>
          <p:cNvSpPr/>
          <p:nvPr/>
        </p:nvSpPr>
        <p:spPr>
          <a:xfrm>
            <a:off x="1936004" y="0"/>
            <a:ext cx="1754515" cy="5715000"/>
          </a:xfrm>
          <a:prstGeom prst="rect">
            <a:avLst/>
          </a:prstGeom>
          <a:gradFill>
            <a:gsLst>
              <a:gs pos="0">
                <a:schemeClr val="tx1"/>
              </a:gs>
              <a:gs pos="100000">
                <a:schemeClr val="tx1">
                  <a:alpha val="0"/>
                </a:schemeClr>
              </a:gs>
            </a:gsLst>
            <a:lin ang="0" scaled="0"/>
          </a:gra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a:p>
        </p:txBody>
      </p:sp>
      <p:sp>
        <p:nvSpPr>
          <p:cNvPr id="24" name="Rechteck 23">
            <a:extLst>
              <a:ext uri="{FF2B5EF4-FFF2-40B4-BE49-F238E27FC236}">
                <a16:creationId xmlns:a16="http://schemas.microsoft.com/office/drawing/2014/main" id="{B9414A26-49EC-F040-8F99-64E809D973F8}"/>
              </a:ext>
            </a:extLst>
          </p:cNvPr>
          <p:cNvSpPr/>
          <p:nvPr/>
        </p:nvSpPr>
        <p:spPr>
          <a:xfrm>
            <a:off x="-1" y="0"/>
            <a:ext cx="1936005" cy="5715000"/>
          </a:xfrm>
          <a:prstGeom prst="rect">
            <a:avLst/>
          </a:prstGeom>
          <a:solidFill>
            <a:schemeClr val="tx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dirty="0"/>
          </a:p>
        </p:txBody>
      </p:sp>
      <p:sp>
        <p:nvSpPr>
          <p:cNvPr id="28" name="Inhaltsplatzhalter 3">
            <a:extLst>
              <a:ext uri="{FF2B5EF4-FFF2-40B4-BE49-F238E27FC236}">
                <a16:creationId xmlns:a16="http://schemas.microsoft.com/office/drawing/2014/main" id="{5880B4E4-4A7A-B449-B865-60A0F1EB9323}"/>
              </a:ext>
            </a:extLst>
          </p:cNvPr>
          <p:cNvSpPr>
            <a:spLocks noGrp="1"/>
          </p:cNvSpPr>
          <p:nvPr>
            <p:ph sz="quarter" idx="13"/>
          </p:nvPr>
        </p:nvSpPr>
        <p:spPr>
          <a:xfrm>
            <a:off x="358775" y="144000"/>
            <a:ext cx="3449647" cy="1148088"/>
          </a:xfrm>
        </p:spPr>
        <p:txBody>
          <a:bodyPr lIns="0" tIns="0" rIns="0" bIns="0">
            <a:noAutofit/>
          </a:bodyPr>
          <a:lstStyle/>
          <a:p>
            <a:pPr>
              <a:lnSpc>
                <a:spcPts val="3000"/>
              </a:lnSpc>
              <a:spcBef>
                <a:spcPts val="0"/>
              </a:spcBef>
            </a:pPr>
            <a:r>
              <a:rPr lang="de-DE" sz="1200" b="0" dirty="0">
                <a:solidFill>
                  <a:schemeClr val="bg1"/>
                </a:solidFill>
              </a:rPr>
              <a:t>ENNI Energie &amp; Umwelt Niederrhein GmbH</a:t>
            </a:r>
            <a:br>
              <a:rPr lang="de-DE" dirty="0">
                <a:solidFill>
                  <a:schemeClr val="bg1"/>
                </a:solidFill>
              </a:rPr>
            </a:br>
            <a:r>
              <a:rPr lang="de-DE" dirty="0">
                <a:solidFill>
                  <a:schemeClr val="bg1"/>
                </a:solidFill>
              </a:rPr>
              <a:t>Telekommunikation</a:t>
            </a:r>
            <a:endParaRPr lang="de-DE" sz="2800" dirty="0">
              <a:solidFill>
                <a:schemeClr val="bg1"/>
              </a:solidFill>
            </a:endParaRPr>
          </a:p>
        </p:txBody>
      </p:sp>
      <p:pic>
        <p:nvPicPr>
          <p:cNvPr id="13" name="Grafik 12">
            <a:extLst>
              <a:ext uri="{FF2B5EF4-FFF2-40B4-BE49-F238E27FC236}">
                <a16:creationId xmlns:a16="http://schemas.microsoft.com/office/drawing/2014/main" id="{19168810-BCD2-8941-BD10-B65199E5173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933827" y="285618"/>
            <a:ext cx="792553" cy="243383"/>
          </a:xfrm>
          <a:prstGeom prst="rect">
            <a:avLst/>
          </a:prstGeom>
          <a:effectLst/>
        </p:spPr>
      </p:pic>
      <p:sp>
        <p:nvSpPr>
          <p:cNvPr id="10" name="Textplatzhalter 8">
            <a:extLst>
              <a:ext uri="{FF2B5EF4-FFF2-40B4-BE49-F238E27FC236}">
                <a16:creationId xmlns:a16="http://schemas.microsoft.com/office/drawing/2014/main" id="{F66FEFC6-F67D-4145-8720-7A53522A1A55}"/>
              </a:ext>
            </a:extLst>
          </p:cNvPr>
          <p:cNvSpPr txBox="1">
            <a:spLocks/>
          </p:cNvSpPr>
          <p:nvPr/>
        </p:nvSpPr>
        <p:spPr>
          <a:xfrm>
            <a:off x="358775" y="900000"/>
            <a:ext cx="2189872" cy="3537266"/>
          </a:xfrm>
          <a:prstGeom prst="rect">
            <a:avLst/>
          </a:prstGeom>
        </p:spPr>
        <p:txBody>
          <a:bodyPr lIns="0" tIns="0" rIns="0" bIns="0"/>
          <a:lstStyle>
            <a:lvl1pPr marL="0" marR="0" indent="0" algn="l" defTabSz="685800" rtl="0" eaLnBrk="1" fontAlgn="auto" latinLnBrk="0" hangingPunct="1">
              <a:lnSpc>
                <a:spcPct val="125000"/>
              </a:lnSpc>
              <a:spcBef>
                <a:spcPts val="750"/>
              </a:spcBef>
              <a:spcAft>
                <a:spcPts val="0"/>
              </a:spcAft>
              <a:buClrTx/>
              <a:buSzTx/>
              <a:buFont typeface="Arial" panose="020B0604020202020204" pitchFamily="34" charset="0"/>
              <a:buNone/>
              <a:tabLst/>
              <a:defRPr sz="1100" kern="1200">
                <a:solidFill>
                  <a:schemeClr val="bg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de-DE" sz="1400" dirty="0"/>
              <a:t>Die Enni verfügt über lang-jährige Erfahrung im Aus-bau und Betrieb von Tele-</a:t>
            </a:r>
            <a:r>
              <a:rPr lang="de-DE" sz="1400" dirty="0" err="1"/>
              <a:t>kommunikationsnetzen</a:t>
            </a:r>
            <a:r>
              <a:rPr lang="de-DE" sz="1400" dirty="0"/>
              <a:t>, die sie auch zur reinen Daten-übertragung an </a:t>
            </a:r>
            <a:r>
              <a:rPr lang="de-DE" sz="1400" dirty="0" err="1"/>
              <a:t>Großkun</a:t>
            </a:r>
            <a:r>
              <a:rPr lang="de-DE" sz="1400" dirty="0"/>
              <a:t>-den vermietet. Mit dem An-schluss ans Glasfasernetz bietet die Enni </a:t>
            </a:r>
            <a:r>
              <a:rPr lang="de-DE" sz="1400" dirty="0" err="1"/>
              <a:t>datenin-tensiven</a:t>
            </a:r>
            <a:r>
              <a:rPr lang="de-DE" sz="1400" dirty="0"/>
              <a:t> Kunden </a:t>
            </a:r>
            <a:r>
              <a:rPr lang="de-DE" sz="1400" dirty="0" err="1"/>
              <a:t>High-speed</a:t>
            </a:r>
            <a:r>
              <a:rPr lang="de-DE" sz="1400" dirty="0"/>
              <a:t>-Internet. Als </a:t>
            </a:r>
            <a:r>
              <a:rPr lang="de-DE" sz="1400" dirty="0" err="1"/>
              <a:t>Koor-dinator</a:t>
            </a:r>
            <a:r>
              <a:rPr lang="de-DE" sz="1400" dirty="0"/>
              <a:t> des Netzausbaus hilft sie Kommunen am Niederrhein, Haushalte, Gewerbebetriebe und Schulen für die digitale Zukunft zu rüsten.</a:t>
            </a:r>
          </a:p>
        </p:txBody>
      </p:sp>
      <p:cxnSp>
        <p:nvCxnSpPr>
          <p:cNvPr id="16" name="Gerade Verbindung 14">
            <a:extLst>
              <a:ext uri="{FF2B5EF4-FFF2-40B4-BE49-F238E27FC236}">
                <a16:creationId xmlns:a16="http://schemas.microsoft.com/office/drawing/2014/main" id="{24BB6DBC-8C36-FC44-AC11-BFF5A146FF58}"/>
              </a:ext>
            </a:extLst>
          </p:cNvPr>
          <p:cNvCxnSpPr>
            <a:cxnSpLocks/>
          </p:cNvCxnSpPr>
          <p:nvPr/>
        </p:nvCxnSpPr>
        <p:spPr>
          <a:xfrm>
            <a:off x="356474" y="5413375"/>
            <a:ext cx="842875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Footer Placeholder 4">
            <a:extLst>
              <a:ext uri="{FF2B5EF4-FFF2-40B4-BE49-F238E27FC236}">
                <a16:creationId xmlns:a16="http://schemas.microsoft.com/office/drawing/2014/main" id="{4679554D-ADE0-C14D-B7ED-45565C3BEDD1}"/>
              </a:ext>
            </a:extLst>
          </p:cNvPr>
          <p:cNvSpPr>
            <a:spLocks noGrp="1"/>
          </p:cNvSpPr>
          <p:nvPr>
            <p:ph type="ftr" sz="quarter" idx="3"/>
          </p:nvPr>
        </p:nvSpPr>
        <p:spPr>
          <a:xfrm>
            <a:off x="356474" y="5410729"/>
            <a:ext cx="4022018" cy="304271"/>
          </a:xfrm>
          <a:prstGeom prst="rect">
            <a:avLst/>
          </a:prstGeom>
        </p:spPr>
        <p:txBody>
          <a:bodyPr lIns="0" anchor="ctr" anchorCtr="0"/>
          <a:lstStyle>
            <a:lvl1pPr algn="ctr">
              <a:defRPr sz="800">
                <a:solidFill>
                  <a:schemeClr val="tx1"/>
                </a:solidFill>
                <a:latin typeface="Arial" panose="020B0604020202020204" pitchFamily="34" charset="0"/>
                <a:cs typeface="Arial" panose="020B0604020202020204" pitchFamily="34" charset="0"/>
              </a:defRPr>
            </a:lvl1pPr>
          </a:lstStyle>
          <a:p>
            <a:pPr algn="l"/>
            <a:r>
              <a:rPr lang="de-DE" b="1" dirty="0" err="1">
                <a:solidFill>
                  <a:schemeClr val="bg1"/>
                </a:solidFill>
              </a:rPr>
              <a:t>Enni</a:t>
            </a:r>
            <a:r>
              <a:rPr lang="de-DE" b="1" dirty="0">
                <a:solidFill>
                  <a:schemeClr val="bg1"/>
                </a:solidFill>
              </a:rPr>
              <a:t>-Unternehmensgruppe </a:t>
            </a:r>
            <a:r>
              <a:rPr lang="de-DE" dirty="0">
                <a:solidFill>
                  <a:schemeClr val="bg1"/>
                </a:solidFill>
              </a:rPr>
              <a:t>| Unternehmenspräsentation</a:t>
            </a:r>
          </a:p>
        </p:txBody>
      </p:sp>
      <p:sp>
        <p:nvSpPr>
          <p:cNvPr id="19" name="Foliennummernplatzhalter 18">
            <a:extLst>
              <a:ext uri="{FF2B5EF4-FFF2-40B4-BE49-F238E27FC236}">
                <a16:creationId xmlns:a16="http://schemas.microsoft.com/office/drawing/2014/main" id="{5244C775-FA2C-6549-AB7D-ACFC2AE0C7CE}"/>
              </a:ext>
            </a:extLst>
          </p:cNvPr>
          <p:cNvSpPr txBox="1">
            <a:spLocks/>
          </p:cNvSpPr>
          <p:nvPr/>
        </p:nvSpPr>
        <p:spPr>
          <a:xfrm>
            <a:off x="6567509" y="5410729"/>
            <a:ext cx="2215688" cy="304271"/>
          </a:xfrm>
          <a:prstGeom prst="rect">
            <a:avLst/>
          </a:prstGeom>
        </p:spPr>
        <p:txBody>
          <a:bodyPr vert="horz" lIns="91440" tIns="45720" rIns="0" bIns="45720" rtlCol="0" anchor="ctr"/>
          <a:lstStyle>
            <a:defPPr>
              <a:defRPr lang="en-US"/>
            </a:defPPr>
            <a:lvl1pPr marL="0" algn="r" defTabSz="4572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5607CED-D545-0D4C-A214-D96E27090DB2}" type="slidenum">
              <a:rPr lang="de-DE" smtClean="0">
                <a:solidFill>
                  <a:schemeClr val="bg1"/>
                </a:solidFill>
              </a:rPr>
              <a:pPr/>
              <a:t>21</a:t>
            </a:fld>
            <a:endParaRPr lang="de-DE" dirty="0">
              <a:solidFill>
                <a:schemeClr val="bg1"/>
              </a:solidFill>
            </a:endParaRPr>
          </a:p>
        </p:txBody>
      </p:sp>
    </p:spTree>
    <p:extLst>
      <p:ext uri="{BB962C8B-B14F-4D97-AF65-F5344CB8AC3E}">
        <p14:creationId xmlns:p14="http://schemas.microsoft.com/office/powerpoint/2010/main" val="4120496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Grafik 11">
            <a:extLst>
              <a:ext uri="{FF2B5EF4-FFF2-40B4-BE49-F238E27FC236}">
                <a16:creationId xmlns:a16="http://schemas.microsoft.com/office/drawing/2014/main" id="{A2066A5D-9C8F-1DE3-0F0C-57A0F5AB67BB}"/>
              </a:ext>
            </a:extLst>
          </p:cNvPr>
          <p:cNvPicPr>
            <a:picLocks noChangeAspect="1"/>
          </p:cNvPicPr>
          <p:nvPr/>
        </p:nvPicPr>
        <p:blipFill>
          <a:blip r:embed="rId3"/>
          <a:srcRect l="21646" r="21646"/>
          <a:stretch/>
        </p:blipFill>
        <p:spPr>
          <a:xfrm>
            <a:off x="1863701" y="0"/>
            <a:ext cx="5067590" cy="5715000"/>
          </a:xfrm>
          <a:prstGeom prst="rect">
            <a:avLst/>
          </a:prstGeom>
        </p:spPr>
      </p:pic>
      <p:sp>
        <p:nvSpPr>
          <p:cNvPr id="18" name="Textplatzhalter 8">
            <a:extLst>
              <a:ext uri="{FF2B5EF4-FFF2-40B4-BE49-F238E27FC236}">
                <a16:creationId xmlns:a16="http://schemas.microsoft.com/office/drawing/2014/main" id="{8144530C-76AF-534E-8AE2-744AAF1155E1}"/>
              </a:ext>
            </a:extLst>
          </p:cNvPr>
          <p:cNvSpPr txBox="1">
            <a:spLocks/>
          </p:cNvSpPr>
          <p:nvPr/>
        </p:nvSpPr>
        <p:spPr>
          <a:xfrm>
            <a:off x="6822180" y="0"/>
            <a:ext cx="2349653" cy="5715000"/>
          </a:xfrm>
          <a:prstGeom prst="rect">
            <a:avLst/>
          </a:prstGeom>
          <a:solidFill>
            <a:schemeClr val="tx1"/>
          </a:solidFill>
          <a:ln>
            <a:noFill/>
          </a:ln>
        </p:spPr>
        <p:txBody>
          <a:bodyPr lIns="216000" tIns="720000" rIns="360000" bIns="144000"/>
          <a:lstStyle>
            <a:lvl1pPr marL="0" marR="0" indent="0" algn="l" defTabSz="685800" rtl="0" eaLnBrk="1" fontAlgn="auto" latinLnBrk="0" hangingPunct="1">
              <a:lnSpc>
                <a:spcPct val="125000"/>
              </a:lnSpc>
              <a:spcBef>
                <a:spcPts val="750"/>
              </a:spcBef>
              <a:spcAft>
                <a:spcPts val="0"/>
              </a:spcAft>
              <a:buClrTx/>
              <a:buSzTx/>
              <a:buFont typeface="Arial" panose="020B0604020202020204" pitchFamily="34" charset="0"/>
              <a:buNone/>
              <a:tabLst/>
              <a:defRPr sz="1100" kern="1200">
                <a:solidFill>
                  <a:schemeClr val="bg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71450" indent="-171450">
              <a:lnSpc>
                <a:spcPct val="120000"/>
              </a:lnSpc>
              <a:buFont typeface="Arial" panose="020B0604020202020204" pitchFamily="34" charset="0"/>
              <a:buChar char="•"/>
            </a:pPr>
            <a:r>
              <a:rPr lang="de-DE" dirty="0"/>
              <a:t>Enni beliefert bundesweit zehntausende Kunden mit Erdgas</a:t>
            </a:r>
          </a:p>
          <a:p>
            <a:pPr marL="171450" indent="-171450">
              <a:lnSpc>
                <a:spcPct val="120000"/>
              </a:lnSpc>
              <a:buFont typeface="Arial" panose="020B0604020202020204" pitchFamily="34" charset="0"/>
              <a:buChar char="•"/>
            </a:pPr>
            <a:r>
              <a:rPr lang="de-DE" dirty="0"/>
              <a:t>Als Konzessionär betreibt Enni heute in Moers, Neukirchen-Vluyn, Rheinberg und Uedem insgesamt 843 Kilometer an Erdgasnetzen</a:t>
            </a:r>
          </a:p>
          <a:p>
            <a:pPr marL="171450" indent="-171450">
              <a:lnSpc>
                <a:spcPct val="120000"/>
              </a:lnSpc>
              <a:buFont typeface="Arial" panose="020B0604020202020204" pitchFamily="34" charset="0"/>
              <a:buChar char="•"/>
            </a:pPr>
            <a:r>
              <a:rPr lang="de-DE" dirty="0"/>
              <a:t>Individuelle Angebote bis hin zum </a:t>
            </a:r>
            <a:r>
              <a:rPr lang="de-DE" dirty="0" err="1"/>
              <a:t>Wärmecontrac-ting</a:t>
            </a:r>
            <a:r>
              <a:rPr lang="de-DE" dirty="0"/>
              <a:t> </a:t>
            </a:r>
          </a:p>
          <a:p>
            <a:pPr marL="171450" indent="-171450">
              <a:lnSpc>
                <a:spcPct val="120000"/>
              </a:lnSpc>
              <a:buFont typeface="Arial" panose="020B0604020202020204" pitchFamily="34" charset="0"/>
              <a:buChar char="•"/>
            </a:pPr>
            <a:r>
              <a:rPr lang="de-DE" dirty="0"/>
              <a:t>Hohe Marktanteile bei den Privat- und Gewerbe-kunden in Moers und Neukirchen-Vluyn</a:t>
            </a:r>
            <a:endParaRPr lang="de-DE" sz="900" dirty="0"/>
          </a:p>
          <a:p>
            <a:pPr marL="171450" indent="-171450">
              <a:lnSpc>
                <a:spcPct val="120000"/>
              </a:lnSpc>
              <a:buFont typeface="Arial" panose="020B0604020202020204" pitchFamily="34" charset="0"/>
              <a:buChar char="•"/>
            </a:pPr>
            <a:endParaRPr lang="de-DE" sz="900" dirty="0"/>
          </a:p>
        </p:txBody>
      </p:sp>
      <p:sp>
        <p:nvSpPr>
          <p:cNvPr id="23" name="Rechteck 22">
            <a:extLst>
              <a:ext uri="{FF2B5EF4-FFF2-40B4-BE49-F238E27FC236}">
                <a16:creationId xmlns:a16="http://schemas.microsoft.com/office/drawing/2014/main" id="{10A62494-A90F-B040-BFA2-BDCA8ADF4FA7}"/>
              </a:ext>
            </a:extLst>
          </p:cNvPr>
          <p:cNvSpPr/>
          <p:nvPr/>
        </p:nvSpPr>
        <p:spPr>
          <a:xfrm>
            <a:off x="1936004" y="0"/>
            <a:ext cx="1754515" cy="5715000"/>
          </a:xfrm>
          <a:prstGeom prst="rect">
            <a:avLst/>
          </a:prstGeom>
          <a:gradFill>
            <a:gsLst>
              <a:gs pos="0">
                <a:schemeClr val="tx1"/>
              </a:gs>
              <a:gs pos="100000">
                <a:schemeClr val="tx1">
                  <a:alpha val="0"/>
                </a:schemeClr>
              </a:gs>
            </a:gsLst>
            <a:lin ang="0" scaled="0"/>
          </a:gra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a:p>
        </p:txBody>
      </p:sp>
      <p:sp>
        <p:nvSpPr>
          <p:cNvPr id="24" name="Rechteck 23">
            <a:extLst>
              <a:ext uri="{FF2B5EF4-FFF2-40B4-BE49-F238E27FC236}">
                <a16:creationId xmlns:a16="http://schemas.microsoft.com/office/drawing/2014/main" id="{B9414A26-49EC-F040-8F99-64E809D973F8}"/>
              </a:ext>
            </a:extLst>
          </p:cNvPr>
          <p:cNvSpPr/>
          <p:nvPr/>
        </p:nvSpPr>
        <p:spPr>
          <a:xfrm>
            <a:off x="-1" y="0"/>
            <a:ext cx="1936005" cy="5715000"/>
          </a:xfrm>
          <a:prstGeom prst="rect">
            <a:avLst/>
          </a:prstGeom>
          <a:solidFill>
            <a:schemeClr val="tx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dirty="0"/>
          </a:p>
        </p:txBody>
      </p:sp>
      <p:sp>
        <p:nvSpPr>
          <p:cNvPr id="28" name="Inhaltsplatzhalter 3">
            <a:extLst>
              <a:ext uri="{FF2B5EF4-FFF2-40B4-BE49-F238E27FC236}">
                <a16:creationId xmlns:a16="http://schemas.microsoft.com/office/drawing/2014/main" id="{5880B4E4-4A7A-B449-B865-60A0F1EB9323}"/>
              </a:ext>
            </a:extLst>
          </p:cNvPr>
          <p:cNvSpPr>
            <a:spLocks noGrp="1"/>
          </p:cNvSpPr>
          <p:nvPr>
            <p:ph sz="quarter" idx="13"/>
          </p:nvPr>
        </p:nvSpPr>
        <p:spPr>
          <a:xfrm>
            <a:off x="358775" y="144000"/>
            <a:ext cx="3449647" cy="1148088"/>
          </a:xfrm>
        </p:spPr>
        <p:txBody>
          <a:bodyPr lIns="0" tIns="0" rIns="0" bIns="0">
            <a:noAutofit/>
          </a:bodyPr>
          <a:lstStyle/>
          <a:p>
            <a:pPr>
              <a:lnSpc>
                <a:spcPts val="3000"/>
              </a:lnSpc>
              <a:spcBef>
                <a:spcPts val="0"/>
              </a:spcBef>
            </a:pPr>
            <a:r>
              <a:rPr lang="de-DE" sz="1200" b="0" dirty="0">
                <a:solidFill>
                  <a:schemeClr val="bg1"/>
                </a:solidFill>
              </a:rPr>
              <a:t>ENNI Energie &amp; Umwelt Niederrhein GmbH</a:t>
            </a:r>
            <a:br>
              <a:rPr lang="de-DE" dirty="0">
                <a:solidFill>
                  <a:schemeClr val="bg1"/>
                </a:solidFill>
              </a:rPr>
            </a:br>
            <a:r>
              <a:rPr lang="de-DE" dirty="0">
                <a:solidFill>
                  <a:schemeClr val="bg1"/>
                </a:solidFill>
              </a:rPr>
              <a:t>Erdgasversorgung</a:t>
            </a:r>
            <a:endParaRPr lang="de-DE" sz="2800" dirty="0">
              <a:solidFill>
                <a:schemeClr val="bg1"/>
              </a:solidFill>
            </a:endParaRPr>
          </a:p>
        </p:txBody>
      </p:sp>
      <p:pic>
        <p:nvPicPr>
          <p:cNvPr id="13" name="Grafik 12">
            <a:extLst>
              <a:ext uri="{FF2B5EF4-FFF2-40B4-BE49-F238E27FC236}">
                <a16:creationId xmlns:a16="http://schemas.microsoft.com/office/drawing/2014/main" id="{19168810-BCD2-8941-BD10-B65199E5173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933827" y="285618"/>
            <a:ext cx="792553" cy="243383"/>
          </a:xfrm>
          <a:prstGeom prst="rect">
            <a:avLst/>
          </a:prstGeom>
          <a:effectLst/>
        </p:spPr>
      </p:pic>
      <p:sp>
        <p:nvSpPr>
          <p:cNvPr id="10" name="Textplatzhalter 8">
            <a:extLst>
              <a:ext uri="{FF2B5EF4-FFF2-40B4-BE49-F238E27FC236}">
                <a16:creationId xmlns:a16="http://schemas.microsoft.com/office/drawing/2014/main" id="{F66FEFC6-F67D-4145-8720-7A53522A1A55}"/>
              </a:ext>
            </a:extLst>
          </p:cNvPr>
          <p:cNvSpPr txBox="1">
            <a:spLocks/>
          </p:cNvSpPr>
          <p:nvPr/>
        </p:nvSpPr>
        <p:spPr>
          <a:xfrm>
            <a:off x="358776" y="990000"/>
            <a:ext cx="1981686" cy="3537266"/>
          </a:xfrm>
          <a:prstGeom prst="rect">
            <a:avLst/>
          </a:prstGeom>
        </p:spPr>
        <p:txBody>
          <a:bodyPr lIns="0" tIns="0" rIns="0" bIns="0"/>
          <a:lstStyle>
            <a:lvl1pPr marL="0" marR="0" indent="0" algn="l" defTabSz="685800" rtl="0" eaLnBrk="1" fontAlgn="auto" latinLnBrk="0" hangingPunct="1">
              <a:lnSpc>
                <a:spcPct val="125000"/>
              </a:lnSpc>
              <a:spcBef>
                <a:spcPts val="750"/>
              </a:spcBef>
              <a:spcAft>
                <a:spcPts val="0"/>
              </a:spcAft>
              <a:buClrTx/>
              <a:buSzTx/>
              <a:buFont typeface="Arial" panose="020B0604020202020204" pitchFamily="34" charset="0"/>
              <a:buNone/>
              <a:tabLst/>
              <a:defRPr sz="1100" kern="1200">
                <a:solidFill>
                  <a:schemeClr val="bg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de-DE" sz="1400" dirty="0"/>
              <a:t>Die Gasversorgung ist das älteste Geschäfts-feld der Enni und seines Vorgängerunternehmens Stadtwerke Moers. In den 1970er-Jahren löste Erdgas das bis dato am eigenen Standort </a:t>
            </a:r>
            <a:r>
              <a:rPr lang="de-DE" sz="1400" dirty="0" err="1"/>
              <a:t>produ</a:t>
            </a:r>
            <a:r>
              <a:rPr lang="de-DE" sz="1400" dirty="0"/>
              <a:t>-zierte </a:t>
            </a:r>
            <a:r>
              <a:rPr lang="de-DE" sz="1400" dirty="0" err="1"/>
              <a:t>Kokereigas</a:t>
            </a:r>
            <a:r>
              <a:rPr lang="de-DE" sz="1400" dirty="0"/>
              <a:t> ab. Heute betreibt Enni Gasnetze in mehreren Kommunen am Nieder-rhein und beliefert zehn-tausende Kunden bundesweit mit Erdgas.</a:t>
            </a:r>
          </a:p>
        </p:txBody>
      </p:sp>
      <p:cxnSp>
        <p:nvCxnSpPr>
          <p:cNvPr id="16" name="Gerade Verbindung 14">
            <a:extLst>
              <a:ext uri="{FF2B5EF4-FFF2-40B4-BE49-F238E27FC236}">
                <a16:creationId xmlns:a16="http://schemas.microsoft.com/office/drawing/2014/main" id="{1C3955C3-9CAA-AF40-AEA8-444586484F24}"/>
              </a:ext>
            </a:extLst>
          </p:cNvPr>
          <p:cNvCxnSpPr>
            <a:cxnSpLocks/>
          </p:cNvCxnSpPr>
          <p:nvPr/>
        </p:nvCxnSpPr>
        <p:spPr>
          <a:xfrm>
            <a:off x="356474" y="5413375"/>
            <a:ext cx="842875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Footer Placeholder 4">
            <a:extLst>
              <a:ext uri="{FF2B5EF4-FFF2-40B4-BE49-F238E27FC236}">
                <a16:creationId xmlns:a16="http://schemas.microsoft.com/office/drawing/2014/main" id="{B2D43449-ADAC-E444-9665-77D0AE070350}"/>
              </a:ext>
            </a:extLst>
          </p:cNvPr>
          <p:cNvSpPr>
            <a:spLocks noGrp="1"/>
          </p:cNvSpPr>
          <p:nvPr>
            <p:ph type="ftr" sz="quarter" idx="3"/>
          </p:nvPr>
        </p:nvSpPr>
        <p:spPr>
          <a:xfrm>
            <a:off x="356474" y="5410729"/>
            <a:ext cx="4022018" cy="304271"/>
          </a:xfrm>
          <a:prstGeom prst="rect">
            <a:avLst/>
          </a:prstGeom>
        </p:spPr>
        <p:txBody>
          <a:bodyPr lIns="0" anchor="ctr" anchorCtr="0"/>
          <a:lstStyle>
            <a:lvl1pPr algn="ctr">
              <a:defRPr sz="800">
                <a:solidFill>
                  <a:schemeClr val="tx1"/>
                </a:solidFill>
                <a:latin typeface="Arial" panose="020B0604020202020204" pitchFamily="34" charset="0"/>
                <a:cs typeface="Arial" panose="020B0604020202020204" pitchFamily="34" charset="0"/>
              </a:defRPr>
            </a:lvl1pPr>
          </a:lstStyle>
          <a:p>
            <a:pPr algn="l"/>
            <a:r>
              <a:rPr lang="de-DE" b="1" dirty="0" err="1">
                <a:solidFill>
                  <a:schemeClr val="bg1"/>
                </a:solidFill>
              </a:rPr>
              <a:t>Enni</a:t>
            </a:r>
            <a:r>
              <a:rPr lang="de-DE" b="1" dirty="0">
                <a:solidFill>
                  <a:schemeClr val="bg1"/>
                </a:solidFill>
              </a:rPr>
              <a:t>-Unternehmensgruppe </a:t>
            </a:r>
            <a:r>
              <a:rPr lang="de-DE" dirty="0">
                <a:solidFill>
                  <a:schemeClr val="bg1"/>
                </a:solidFill>
              </a:rPr>
              <a:t>| Unternehmenspräsentation</a:t>
            </a:r>
          </a:p>
        </p:txBody>
      </p:sp>
      <p:sp>
        <p:nvSpPr>
          <p:cNvPr id="19" name="Foliennummernplatzhalter 18">
            <a:extLst>
              <a:ext uri="{FF2B5EF4-FFF2-40B4-BE49-F238E27FC236}">
                <a16:creationId xmlns:a16="http://schemas.microsoft.com/office/drawing/2014/main" id="{E90D3EB5-DC36-BA48-97F1-883A34E79130}"/>
              </a:ext>
            </a:extLst>
          </p:cNvPr>
          <p:cNvSpPr txBox="1">
            <a:spLocks/>
          </p:cNvSpPr>
          <p:nvPr/>
        </p:nvSpPr>
        <p:spPr>
          <a:xfrm>
            <a:off x="6567509" y="5410729"/>
            <a:ext cx="2215688" cy="304271"/>
          </a:xfrm>
          <a:prstGeom prst="rect">
            <a:avLst/>
          </a:prstGeom>
        </p:spPr>
        <p:txBody>
          <a:bodyPr vert="horz" lIns="91440" tIns="45720" rIns="0" bIns="45720" rtlCol="0" anchor="ctr"/>
          <a:lstStyle>
            <a:defPPr>
              <a:defRPr lang="en-US"/>
            </a:defPPr>
            <a:lvl1pPr marL="0" algn="r" defTabSz="4572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5607CED-D545-0D4C-A214-D96E27090DB2}" type="slidenum">
              <a:rPr lang="de-DE" smtClean="0">
                <a:solidFill>
                  <a:schemeClr val="bg1"/>
                </a:solidFill>
              </a:rPr>
              <a:pPr/>
              <a:t>22</a:t>
            </a:fld>
            <a:endParaRPr lang="de-DE" dirty="0">
              <a:solidFill>
                <a:schemeClr val="bg1"/>
              </a:solidFill>
            </a:endParaRPr>
          </a:p>
        </p:txBody>
      </p:sp>
    </p:spTree>
    <p:extLst>
      <p:ext uri="{BB962C8B-B14F-4D97-AF65-F5344CB8AC3E}">
        <p14:creationId xmlns:p14="http://schemas.microsoft.com/office/powerpoint/2010/main" val="2966942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Grafik 11">
            <a:extLst>
              <a:ext uri="{FF2B5EF4-FFF2-40B4-BE49-F238E27FC236}">
                <a16:creationId xmlns:a16="http://schemas.microsoft.com/office/drawing/2014/main" id="{1AE99A1F-00E6-F26D-655A-5C7A27636AF4}"/>
              </a:ext>
            </a:extLst>
          </p:cNvPr>
          <p:cNvPicPr>
            <a:picLocks noChangeAspect="1"/>
          </p:cNvPicPr>
          <p:nvPr/>
        </p:nvPicPr>
        <p:blipFill rotWithShape="1">
          <a:blip r:embed="rId3"/>
          <a:srcRect l="19706" r="23586"/>
          <a:stretch/>
        </p:blipFill>
        <p:spPr>
          <a:xfrm>
            <a:off x="1876073" y="0"/>
            <a:ext cx="5067590" cy="5715000"/>
          </a:xfrm>
          <a:prstGeom prst="rect">
            <a:avLst/>
          </a:prstGeom>
        </p:spPr>
      </p:pic>
      <p:sp>
        <p:nvSpPr>
          <p:cNvPr id="18" name="Textplatzhalter 8">
            <a:extLst>
              <a:ext uri="{FF2B5EF4-FFF2-40B4-BE49-F238E27FC236}">
                <a16:creationId xmlns:a16="http://schemas.microsoft.com/office/drawing/2014/main" id="{8144530C-76AF-534E-8AE2-744AAF1155E1}"/>
              </a:ext>
            </a:extLst>
          </p:cNvPr>
          <p:cNvSpPr txBox="1">
            <a:spLocks/>
          </p:cNvSpPr>
          <p:nvPr/>
        </p:nvSpPr>
        <p:spPr>
          <a:xfrm>
            <a:off x="6881131" y="0"/>
            <a:ext cx="2349653" cy="5715000"/>
          </a:xfrm>
          <a:prstGeom prst="rect">
            <a:avLst/>
          </a:prstGeom>
          <a:solidFill>
            <a:schemeClr val="tx1"/>
          </a:solidFill>
          <a:ln>
            <a:noFill/>
          </a:ln>
        </p:spPr>
        <p:txBody>
          <a:bodyPr lIns="180000" tIns="576000" rIns="360000" bIns="144000"/>
          <a:lstStyle>
            <a:lvl1pPr marL="0" marR="0" indent="0" algn="l" defTabSz="685800" rtl="0" eaLnBrk="1" fontAlgn="auto" latinLnBrk="0" hangingPunct="1">
              <a:lnSpc>
                <a:spcPct val="125000"/>
              </a:lnSpc>
              <a:spcBef>
                <a:spcPts val="750"/>
              </a:spcBef>
              <a:spcAft>
                <a:spcPts val="0"/>
              </a:spcAft>
              <a:buClrTx/>
              <a:buSzTx/>
              <a:buFont typeface="Arial" panose="020B0604020202020204" pitchFamily="34" charset="0"/>
              <a:buNone/>
              <a:tabLst/>
              <a:defRPr sz="1100" kern="1200">
                <a:solidFill>
                  <a:schemeClr val="bg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71450" indent="-171450">
              <a:lnSpc>
                <a:spcPct val="120000"/>
              </a:lnSpc>
              <a:buFont typeface="Arial" panose="020B0604020202020204" pitchFamily="34" charset="0"/>
              <a:buChar char="•"/>
            </a:pPr>
            <a:r>
              <a:rPr lang="de-DE" dirty="0"/>
              <a:t>Menschen in Moers, Neukirchen-Vluyn und Teilen von Rheinberg beziehen das Trink-wasser der Enni</a:t>
            </a:r>
          </a:p>
          <a:p>
            <a:pPr marL="171450" indent="-171450">
              <a:lnSpc>
                <a:spcPct val="120000"/>
              </a:lnSpc>
              <a:buFont typeface="Arial" panose="020B0604020202020204" pitchFamily="34" charset="0"/>
              <a:buChar char="•"/>
            </a:pPr>
            <a:r>
              <a:rPr lang="de-DE" dirty="0"/>
              <a:t>Hohe Wasserrechte von neun Millionen Kubik-metern in vier </a:t>
            </a:r>
            <a:r>
              <a:rPr lang="de-DE" dirty="0" err="1"/>
              <a:t>Wasserge-winnungsanlagen</a:t>
            </a:r>
            <a:r>
              <a:rPr lang="de-DE" dirty="0"/>
              <a:t> sichern eine eigenständige, </a:t>
            </a:r>
            <a:r>
              <a:rPr lang="de-DE" dirty="0" err="1"/>
              <a:t>siche-re</a:t>
            </a:r>
            <a:r>
              <a:rPr lang="de-DE" dirty="0"/>
              <a:t> Wasserversorgung</a:t>
            </a:r>
          </a:p>
          <a:p>
            <a:pPr marL="171450" indent="-171450">
              <a:lnSpc>
                <a:spcPct val="120000"/>
              </a:lnSpc>
              <a:buFont typeface="Arial" panose="020B0604020202020204" pitchFamily="34" charset="0"/>
              <a:buChar char="•"/>
            </a:pPr>
            <a:r>
              <a:rPr lang="de-DE" dirty="0"/>
              <a:t>Langjähriges Know-how beim Betrieb von Wasserwerken in Moers, Neukirchen-Vluyn und Duisburg</a:t>
            </a:r>
          </a:p>
          <a:p>
            <a:pPr marL="171450" indent="-171450">
              <a:lnSpc>
                <a:spcPct val="120000"/>
              </a:lnSpc>
              <a:buFont typeface="Arial" panose="020B0604020202020204" pitchFamily="34" charset="0"/>
              <a:buChar char="•"/>
            </a:pPr>
            <a:r>
              <a:rPr lang="de-DE" dirty="0"/>
              <a:t>Landwirtschaftliche Kooperationen in den </a:t>
            </a:r>
            <a:r>
              <a:rPr lang="de-DE" dirty="0" err="1"/>
              <a:t>Wassergewinnungsge</a:t>
            </a:r>
            <a:r>
              <a:rPr lang="de-DE" dirty="0"/>
              <a:t>-bieten sichern die  exzellente Qualität mit niedrigen Nitratwerten</a:t>
            </a:r>
          </a:p>
          <a:p>
            <a:pPr marL="171450" indent="-171450">
              <a:lnSpc>
                <a:spcPct val="120000"/>
              </a:lnSpc>
              <a:buFont typeface="Arial" panose="020B0604020202020204" pitchFamily="34" charset="0"/>
              <a:buChar char="•"/>
            </a:pPr>
            <a:endParaRPr lang="de-DE" sz="900" dirty="0"/>
          </a:p>
          <a:p>
            <a:pPr marL="171450" indent="-171450">
              <a:lnSpc>
                <a:spcPct val="120000"/>
              </a:lnSpc>
              <a:buFont typeface="Arial" panose="020B0604020202020204" pitchFamily="34" charset="0"/>
              <a:buChar char="•"/>
            </a:pPr>
            <a:endParaRPr lang="de-DE" sz="900" dirty="0"/>
          </a:p>
        </p:txBody>
      </p:sp>
      <p:sp>
        <p:nvSpPr>
          <p:cNvPr id="23" name="Rechteck 22">
            <a:extLst>
              <a:ext uri="{FF2B5EF4-FFF2-40B4-BE49-F238E27FC236}">
                <a16:creationId xmlns:a16="http://schemas.microsoft.com/office/drawing/2014/main" id="{10A62494-A90F-B040-BFA2-BDCA8ADF4FA7}"/>
              </a:ext>
            </a:extLst>
          </p:cNvPr>
          <p:cNvSpPr/>
          <p:nvPr/>
        </p:nvSpPr>
        <p:spPr>
          <a:xfrm>
            <a:off x="1936004" y="0"/>
            <a:ext cx="1754515" cy="5715000"/>
          </a:xfrm>
          <a:prstGeom prst="rect">
            <a:avLst/>
          </a:prstGeom>
          <a:gradFill>
            <a:gsLst>
              <a:gs pos="0">
                <a:schemeClr val="tx1"/>
              </a:gs>
              <a:gs pos="100000">
                <a:schemeClr val="tx1">
                  <a:alpha val="0"/>
                </a:schemeClr>
              </a:gs>
            </a:gsLst>
            <a:lin ang="0" scaled="0"/>
          </a:gra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a:p>
        </p:txBody>
      </p:sp>
      <p:sp>
        <p:nvSpPr>
          <p:cNvPr id="24" name="Rechteck 23">
            <a:extLst>
              <a:ext uri="{FF2B5EF4-FFF2-40B4-BE49-F238E27FC236}">
                <a16:creationId xmlns:a16="http://schemas.microsoft.com/office/drawing/2014/main" id="{B9414A26-49EC-F040-8F99-64E809D973F8}"/>
              </a:ext>
            </a:extLst>
          </p:cNvPr>
          <p:cNvSpPr/>
          <p:nvPr/>
        </p:nvSpPr>
        <p:spPr>
          <a:xfrm>
            <a:off x="-1" y="0"/>
            <a:ext cx="1936005" cy="5715000"/>
          </a:xfrm>
          <a:prstGeom prst="rect">
            <a:avLst/>
          </a:prstGeom>
          <a:solidFill>
            <a:schemeClr val="tx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dirty="0"/>
          </a:p>
        </p:txBody>
      </p:sp>
      <p:sp>
        <p:nvSpPr>
          <p:cNvPr id="28" name="Inhaltsplatzhalter 3">
            <a:extLst>
              <a:ext uri="{FF2B5EF4-FFF2-40B4-BE49-F238E27FC236}">
                <a16:creationId xmlns:a16="http://schemas.microsoft.com/office/drawing/2014/main" id="{5880B4E4-4A7A-B449-B865-60A0F1EB9323}"/>
              </a:ext>
            </a:extLst>
          </p:cNvPr>
          <p:cNvSpPr>
            <a:spLocks noGrp="1"/>
          </p:cNvSpPr>
          <p:nvPr>
            <p:ph sz="quarter" idx="13"/>
          </p:nvPr>
        </p:nvSpPr>
        <p:spPr>
          <a:xfrm>
            <a:off x="358775" y="144000"/>
            <a:ext cx="3449647" cy="1148088"/>
          </a:xfrm>
        </p:spPr>
        <p:txBody>
          <a:bodyPr lIns="0" tIns="0" rIns="0" bIns="0">
            <a:noAutofit/>
          </a:bodyPr>
          <a:lstStyle/>
          <a:p>
            <a:pPr>
              <a:lnSpc>
                <a:spcPts val="3000"/>
              </a:lnSpc>
              <a:spcBef>
                <a:spcPts val="0"/>
              </a:spcBef>
            </a:pPr>
            <a:r>
              <a:rPr lang="de-DE" sz="1200" b="0" dirty="0">
                <a:solidFill>
                  <a:schemeClr val="bg1"/>
                </a:solidFill>
              </a:rPr>
              <a:t>ENNI Energie &amp; Umwelt Niederrhein GmbH</a:t>
            </a:r>
            <a:br>
              <a:rPr lang="de-DE" dirty="0">
                <a:solidFill>
                  <a:schemeClr val="bg1"/>
                </a:solidFill>
              </a:rPr>
            </a:br>
            <a:r>
              <a:rPr lang="de-DE" dirty="0">
                <a:solidFill>
                  <a:schemeClr val="bg1"/>
                </a:solidFill>
              </a:rPr>
              <a:t>Wasserversorgung</a:t>
            </a:r>
            <a:endParaRPr lang="de-DE" sz="2800" dirty="0">
              <a:solidFill>
                <a:schemeClr val="bg1"/>
              </a:solidFill>
            </a:endParaRPr>
          </a:p>
        </p:txBody>
      </p:sp>
      <p:pic>
        <p:nvPicPr>
          <p:cNvPr id="13" name="Grafik 12">
            <a:extLst>
              <a:ext uri="{FF2B5EF4-FFF2-40B4-BE49-F238E27FC236}">
                <a16:creationId xmlns:a16="http://schemas.microsoft.com/office/drawing/2014/main" id="{19168810-BCD2-8941-BD10-B65199E5173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933827" y="285618"/>
            <a:ext cx="792553" cy="243383"/>
          </a:xfrm>
          <a:prstGeom prst="rect">
            <a:avLst/>
          </a:prstGeom>
          <a:effectLst/>
        </p:spPr>
      </p:pic>
      <p:sp>
        <p:nvSpPr>
          <p:cNvPr id="10" name="Textplatzhalter 8">
            <a:extLst>
              <a:ext uri="{FF2B5EF4-FFF2-40B4-BE49-F238E27FC236}">
                <a16:creationId xmlns:a16="http://schemas.microsoft.com/office/drawing/2014/main" id="{F66FEFC6-F67D-4145-8720-7A53522A1A55}"/>
              </a:ext>
            </a:extLst>
          </p:cNvPr>
          <p:cNvSpPr txBox="1">
            <a:spLocks/>
          </p:cNvSpPr>
          <p:nvPr/>
        </p:nvSpPr>
        <p:spPr>
          <a:xfrm>
            <a:off x="358776" y="1080000"/>
            <a:ext cx="1981686" cy="3537266"/>
          </a:xfrm>
          <a:prstGeom prst="rect">
            <a:avLst/>
          </a:prstGeom>
        </p:spPr>
        <p:txBody>
          <a:bodyPr lIns="0" tIns="0" rIns="0" bIns="0"/>
          <a:lstStyle>
            <a:lvl1pPr marL="0" marR="0" indent="0" algn="l" defTabSz="685800" rtl="0" eaLnBrk="1" fontAlgn="auto" latinLnBrk="0" hangingPunct="1">
              <a:lnSpc>
                <a:spcPct val="125000"/>
              </a:lnSpc>
              <a:spcBef>
                <a:spcPts val="750"/>
              </a:spcBef>
              <a:spcAft>
                <a:spcPts val="0"/>
              </a:spcAft>
              <a:buClrTx/>
              <a:buSzTx/>
              <a:buFont typeface="Arial" panose="020B0604020202020204" pitchFamily="34" charset="0"/>
              <a:buNone/>
              <a:tabLst/>
              <a:defRPr sz="1100" kern="1200">
                <a:solidFill>
                  <a:schemeClr val="bg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de-DE" sz="1400" dirty="0"/>
              <a:t>Als einer der größten Trinkwasserlieferanten am Niederrhein versorgt Enni heute rund 140.000 Menschen in drei Kommunen am Niederrhein mit dem Lebensmittel Nummer eins. Die natürliche Ressource stammt dabei ausschließlich aus selbst gefördertem </a:t>
            </a:r>
            <a:r>
              <a:rPr lang="de-DE" sz="1400" dirty="0" err="1"/>
              <a:t>Grundwas-ser</a:t>
            </a:r>
            <a:r>
              <a:rPr lang="de-DE" sz="1400" dirty="0"/>
              <a:t> und gehört nach-weislich zum dem qualitativ besten in NRW. </a:t>
            </a:r>
          </a:p>
          <a:p>
            <a:endParaRPr lang="de-DE" sz="1400" dirty="0"/>
          </a:p>
        </p:txBody>
      </p:sp>
      <p:cxnSp>
        <p:nvCxnSpPr>
          <p:cNvPr id="16" name="Gerade Verbindung 14">
            <a:extLst>
              <a:ext uri="{FF2B5EF4-FFF2-40B4-BE49-F238E27FC236}">
                <a16:creationId xmlns:a16="http://schemas.microsoft.com/office/drawing/2014/main" id="{AC0F4C3B-3448-0047-8B4D-B31164A755D4}"/>
              </a:ext>
            </a:extLst>
          </p:cNvPr>
          <p:cNvCxnSpPr>
            <a:cxnSpLocks/>
          </p:cNvCxnSpPr>
          <p:nvPr/>
        </p:nvCxnSpPr>
        <p:spPr>
          <a:xfrm>
            <a:off x="356474" y="5413375"/>
            <a:ext cx="842875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Footer Placeholder 4">
            <a:extLst>
              <a:ext uri="{FF2B5EF4-FFF2-40B4-BE49-F238E27FC236}">
                <a16:creationId xmlns:a16="http://schemas.microsoft.com/office/drawing/2014/main" id="{B4C5A805-F1C4-4F47-9287-DC8F7D35A835}"/>
              </a:ext>
            </a:extLst>
          </p:cNvPr>
          <p:cNvSpPr>
            <a:spLocks noGrp="1"/>
          </p:cNvSpPr>
          <p:nvPr>
            <p:ph type="ftr" sz="quarter" idx="3"/>
          </p:nvPr>
        </p:nvSpPr>
        <p:spPr>
          <a:xfrm>
            <a:off x="356474" y="5410729"/>
            <a:ext cx="4022018" cy="304271"/>
          </a:xfrm>
          <a:prstGeom prst="rect">
            <a:avLst/>
          </a:prstGeom>
        </p:spPr>
        <p:txBody>
          <a:bodyPr lIns="0" anchor="ctr" anchorCtr="0"/>
          <a:lstStyle>
            <a:lvl1pPr algn="ctr">
              <a:defRPr sz="800">
                <a:solidFill>
                  <a:schemeClr val="tx1"/>
                </a:solidFill>
                <a:latin typeface="Arial" panose="020B0604020202020204" pitchFamily="34" charset="0"/>
                <a:cs typeface="Arial" panose="020B0604020202020204" pitchFamily="34" charset="0"/>
              </a:defRPr>
            </a:lvl1pPr>
          </a:lstStyle>
          <a:p>
            <a:pPr algn="l"/>
            <a:r>
              <a:rPr lang="de-DE" b="1" dirty="0" err="1">
                <a:solidFill>
                  <a:schemeClr val="bg1"/>
                </a:solidFill>
              </a:rPr>
              <a:t>Enni</a:t>
            </a:r>
            <a:r>
              <a:rPr lang="de-DE" b="1" dirty="0">
                <a:solidFill>
                  <a:schemeClr val="bg1"/>
                </a:solidFill>
              </a:rPr>
              <a:t>-Unternehmensgruppe </a:t>
            </a:r>
            <a:r>
              <a:rPr lang="de-DE" dirty="0">
                <a:solidFill>
                  <a:schemeClr val="bg1"/>
                </a:solidFill>
              </a:rPr>
              <a:t>| Unternehmenspräsentation</a:t>
            </a:r>
          </a:p>
        </p:txBody>
      </p:sp>
      <p:sp>
        <p:nvSpPr>
          <p:cNvPr id="19" name="Foliennummernplatzhalter 18">
            <a:extLst>
              <a:ext uri="{FF2B5EF4-FFF2-40B4-BE49-F238E27FC236}">
                <a16:creationId xmlns:a16="http://schemas.microsoft.com/office/drawing/2014/main" id="{1EF20DEC-42FC-F241-AD9A-B149D773BF34}"/>
              </a:ext>
            </a:extLst>
          </p:cNvPr>
          <p:cNvSpPr txBox="1">
            <a:spLocks/>
          </p:cNvSpPr>
          <p:nvPr/>
        </p:nvSpPr>
        <p:spPr>
          <a:xfrm>
            <a:off x="6567509" y="5410729"/>
            <a:ext cx="2215688" cy="304271"/>
          </a:xfrm>
          <a:prstGeom prst="rect">
            <a:avLst/>
          </a:prstGeom>
        </p:spPr>
        <p:txBody>
          <a:bodyPr vert="horz" lIns="91440" tIns="45720" rIns="0" bIns="45720" rtlCol="0" anchor="ctr"/>
          <a:lstStyle>
            <a:defPPr>
              <a:defRPr lang="en-US"/>
            </a:defPPr>
            <a:lvl1pPr marL="0" algn="r" defTabSz="4572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5607CED-D545-0D4C-A214-D96E27090DB2}" type="slidenum">
              <a:rPr lang="de-DE" smtClean="0">
                <a:solidFill>
                  <a:schemeClr val="bg1"/>
                </a:solidFill>
              </a:rPr>
              <a:pPr/>
              <a:t>23</a:t>
            </a:fld>
            <a:endParaRPr lang="de-DE" dirty="0">
              <a:solidFill>
                <a:schemeClr val="bg1"/>
              </a:solidFill>
            </a:endParaRPr>
          </a:p>
        </p:txBody>
      </p:sp>
    </p:spTree>
    <p:extLst>
      <p:ext uri="{BB962C8B-B14F-4D97-AF65-F5344CB8AC3E}">
        <p14:creationId xmlns:p14="http://schemas.microsoft.com/office/powerpoint/2010/main" val="3553541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Grafik 11">
            <a:extLst>
              <a:ext uri="{FF2B5EF4-FFF2-40B4-BE49-F238E27FC236}">
                <a16:creationId xmlns:a16="http://schemas.microsoft.com/office/drawing/2014/main" id="{E6F9FAF5-0223-AF36-1DDB-436311DC1F5B}"/>
              </a:ext>
            </a:extLst>
          </p:cNvPr>
          <p:cNvPicPr>
            <a:picLocks noChangeAspect="1"/>
          </p:cNvPicPr>
          <p:nvPr/>
        </p:nvPicPr>
        <p:blipFill>
          <a:blip r:embed="rId3"/>
          <a:srcRect l="21646" r="21646"/>
          <a:stretch/>
        </p:blipFill>
        <p:spPr>
          <a:xfrm>
            <a:off x="1863701" y="0"/>
            <a:ext cx="5067590" cy="5715000"/>
          </a:xfrm>
          <a:prstGeom prst="rect">
            <a:avLst/>
          </a:prstGeom>
        </p:spPr>
      </p:pic>
      <p:sp>
        <p:nvSpPr>
          <p:cNvPr id="18" name="Textplatzhalter 8">
            <a:extLst>
              <a:ext uri="{FF2B5EF4-FFF2-40B4-BE49-F238E27FC236}">
                <a16:creationId xmlns:a16="http://schemas.microsoft.com/office/drawing/2014/main" id="{8144530C-76AF-534E-8AE2-744AAF1155E1}"/>
              </a:ext>
            </a:extLst>
          </p:cNvPr>
          <p:cNvSpPr txBox="1">
            <a:spLocks/>
          </p:cNvSpPr>
          <p:nvPr/>
        </p:nvSpPr>
        <p:spPr>
          <a:xfrm>
            <a:off x="6804000" y="0"/>
            <a:ext cx="2349653" cy="5715000"/>
          </a:xfrm>
          <a:prstGeom prst="rect">
            <a:avLst/>
          </a:prstGeom>
          <a:solidFill>
            <a:schemeClr val="tx1"/>
          </a:solidFill>
          <a:ln>
            <a:noFill/>
          </a:ln>
        </p:spPr>
        <p:txBody>
          <a:bodyPr lIns="251999" tIns="720000" rIns="360000" bIns="144000"/>
          <a:lstStyle>
            <a:lvl1pPr marL="0" marR="0" indent="0" algn="l" defTabSz="685800" rtl="0" eaLnBrk="1" fontAlgn="auto" latinLnBrk="0" hangingPunct="1">
              <a:lnSpc>
                <a:spcPct val="125000"/>
              </a:lnSpc>
              <a:spcBef>
                <a:spcPts val="750"/>
              </a:spcBef>
              <a:spcAft>
                <a:spcPts val="0"/>
              </a:spcAft>
              <a:buClrTx/>
              <a:buSzTx/>
              <a:buFont typeface="Arial" panose="020B0604020202020204" pitchFamily="34" charset="0"/>
              <a:buNone/>
              <a:tabLst/>
              <a:defRPr sz="1100" kern="1200">
                <a:solidFill>
                  <a:schemeClr val="bg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71450" indent="-171450">
              <a:lnSpc>
                <a:spcPct val="120000"/>
              </a:lnSpc>
              <a:buFont typeface="Arial" panose="020B0604020202020204" pitchFamily="34" charset="0"/>
              <a:buChar char="•"/>
            </a:pPr>
            <a:r>
              <a:rPr lang="de-DE" dirty="0"/>
              <a:t>Fernwärme:</a:t>
            </a:r>
            <a:br>
              <a:rPr lang="de-DE" dirty="0"/>
            </a:br>
            <a:r>
              <a:rPr lang="de-DE" dirty="0"/>
              <a:t>Wärmelieferungen an Haushalts- und Gewerbekunden über ein 49 Kilometer Fernwärmenetz in Neukirchen-Vluyn und einem Stadtteil im Moerser Norden</a:t>
            </a:r>
          </a:p>
          <a:p>
            <a:pPr marL="171450" indent="-171450">
              <a:lnSpc>
                <a:spcPct val="120000"/>
              </a:lnSpc>
              <a:buFont typeface="Arial" panose="020B0604020202020204" pitchFamily="34" charset="0"/>
              <a:buChar char="•"/>
            </a:pPr>
            <a:r>
              <a:rPr lang="de-DE" dirty="0"/>
              <a:t>Erzeugung der Fernwärme als Abwärme im Abfallentsorgungs-zentrum </a:t>
            </a:r>
            <a:r>
              <a:rPr lang="de-DE" dirty="0" err="1"/>
              <a:t>Asdonkshof</a:t>
            </a:r>
            <a:r>
              <a:rPr lang="de-DE" dirty="0"/>
              <a:t> und im Erdgas-Blockheiz-kraftwerk in Moers-Repelen</a:t>
            </a:r>
          </a:p>
          <a:p>
            <a:pPr marL="171450" indent="-171450">
              <a:lnSpc>
                <a:spcPct val="120000"/>
              </a:lnSpc>
              <a:buFont typeface="Arial" panose="020B0604020202020204" pitchFamily="34" charset="0"/>
              <a:buChar char="•"/>
            </a:pPr>
            <a:r>
              <a:rPr lang="de-DE" dirty="0"/>
              <a:t>Individuelle </a:t>
            </a:r>
            <a:r>
              <a:rPr lang="de-DE" dirty="0" err="1"/>
              <a:t>Contracting</a:t>
            </a:r>
            <a:r>
              <a:rPr lang="de-DE" dirty="0"/>
              <a:t>-Lösungen für private oder gewerbliche Kunden über gas oder Erdgas oder Wärmepumpen</a:t>
            </a:r>
          </a:p>
          <a:p>
            <a:pPr marL="171450" indent="-171450">
              <a:lnSpc>
                <a:spcPct val="120000"/>
              </a:lnSpc>
              <a:buFont typeface="Arial" panose="020B0604020202020204" pitchFamily="34" charset="0"/>
              <a:buChar char="•"/>
            </a:pPr>
            <a:endParaRPr lang="de-DE" sz="900" dirty="0"/>
          </a:p>
        </p:txBody>
      </p:sp>
      <p:sp>
        <p:nvSpPr>
          <p:cNvPr id="23" name="Rechteck 22">
            <a:extLst>
              <a:ext uri="{FF2B5EF4-FFF2-40B4-BE49-F238E27FC236}">
                <a16:creationId xmlns:a16="http://schemas.microsoft.com/office/drawing/2014/main" id="{10A62494-A90F-B040-BFA2-BDCA8ADF4FA7}"/>
              </a:ext>
            </a:extLst>
          </p:cNvPr>
          <p:cNvSpPr/>
          <p:nvPr/>
        </p:nvSpPr>
        <p:spPr>
          <a:xfrm>
            <a:off x="1936004" y="0"/>
            <a:ext cx="1754515" cy="5715000"/>
          </a:xfrm>
          <a:prstGeom prst="rect">
            <a:avLst/>
          </a:prstGeom>
          <a:gradFill>
            <a:gsLst>
              <a:gs pos="0">
                <a:schemeClr val="tx1"/>
              </a:gs>
              <a:gs pos="100000">
                <a:schemeClr val="tx1">
                  <a:alpha val="0"/>
                </a:schemeClr>
              </a:gs>
            </a:gsLst>
            <a:lin ang="0" scaled="0"/>
          </a:gra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a:p>
        </p:txBody>
      </p:sp>
      <p:sp>
        <p:nvSpPr>
          <p:cNvPr id="24" name="Rechteck 23">
            <a:extLst>
              <a:ext uri="{FF2B5EF4-FFF2-40B4-BE49-F238E27FC236}">
                <a16:creationId xmlns:a16="http://schemas.microsoft.com/office/drawing/2014/main" id="{B9414A26-49EC-F040-8F99-64E809D973F8}"/>
              </a:ext>
            </a:extLst>
          </p:cNvPr>
          <p:cNvSpPr/>
          <p:nvPr/>
        </p:nvSpPr>
        <p:spPr>
          <a:xfrm>
            <a:off x="9767" y="0"/>
            <a:ext cx="1936005" cy="5715000"/>
          </a:xfrm>
          <a:prstGeom prst="rect">
            <a:avLst/>
          </a:prstGeom>
          <a:solidFill>
            <a:schemeClr val="tx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dirty="0"/>
          </a:p>
        </p:txBody>
      </p:sp>
      <p:sp>
        <p:nvSpPr>
          <p:cNvPr id="28" name="Inhaltsplatzhalter 3">
            <a:extLst>
              <a:ext uri="{FF2B5EF4-FFF2-40B4-BE49-F238E27FC236}">
                <a16:creationId xmlns:a16="http://schemas.microsoft.com/office/drawing/2014/main" id="{5880B4E4-4A7A-B449-B865-60A0F1EB9323}"/>
              </a:ext>
            </a:extLst>
          </p:cNvPr>
          <p:cNvSpPr>
            <a:spLocks noGrp="1"/>
          </p:cNvSpPr>
          <p:nvPr>
            <p:ph sz="quarter" idx="13"/>
          </p:nvPr>
        </p:nvSpPr>
        <p:spPr>
          <a:xfrm>
            <a:off x="358775" y="144000"/>
            <a:ext cx="3449647" cy="1148088"/>
          </a:xfrm>
        </p:spPr>
        <p:txBody>
          <a:bodyPr lIns="0" tIns="0" rIns="0" bIns="0">
            <a:noAutofit/>
          </a:bodyPr>
          <a:lstStyle/>
          <a:p>
            <a:pPr>
              <a:lnSpc>
                <a:spcPts val="3000"/>
              </a:lnSpc>
              <a:spcBef>
                <a:spcPts val="0"/>
              </a:spcBef>
            </a:pPr>
            <a:r>
              <a:rPr lang="de-DE" sz="1200" b="0" dirty="0">
                <a:solidFill>
                  <a:schemeClr val="bg1"/>
                </a:solidFill>
              </a:rPr>
              <a:t>ENNI Energie &amp; Umwelt Niederrhein GmbH</a:t>
            </a:r>
            <a:br>
              <a:rPr lang="de-DE" dirty="0">
                <a:solidFill>
                  <a:schemeClr val="bg1"/>
                </a:solidFill>
              </a:rPr>
            </a:br>
            <a:r>
              <a:rPr lang="de-DE" dirty="0">
                <a:solidFill>
                  <a:schemeClr val="bg1"/>
                </a:solidFill>
              </a:rPr>
              <a:t>Wärmeversorgung</a:t>
            </a:r>
            <a:endParaRPr lang="de-DE" sz="2800" dirty="0">
              <a:solidFill>
                <a:schemeClr val="bg1"/>
              </a:solidFill>
            </a:endParaRPr>
          </a:p>
        </p:txBody>
      </p:sp>
      <p:pic>
        <p:nvPicPr>
          <p:cNvPr id="13" name="Grafik 12">
            <a:extLst>
              <a:ext uri="{FF2B5EF4-FFF2-40B4-BE49-F238E27FC236}">
                <a16:creationId xmlns:a16="http://schemas.microsoft.com/office/drawing/2014/main" id="{19168810-BCD2-8941-BD10-B65199E5173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933827" y="285618"/>
            <a:ext cx="792553" cy="243383"/>
          </a:xfrm>
          <a:prstGeom prst="rect">
            <a:avLst/>
          </a:prstGeom>
          <a:effectLst/>
        </p:spPr>
      </p:pic>
      <p:sp>
        <p:nvSpPr>
          <p:cNvPr id="10" name="Textplatzhalter 8">
            <a:extLst>
              <a:ext uri="{FF2B5EF4-FFF2-40B4-BE49-F238E27FC236}">
                <a16:creationId xmlns:a16="http://schemas.microsoft.com/office/drawing/2014/main" id="{F66FEFC6-F67D-4145-8720-7A53522A1A55}"/>
              </a:ext>
            </a:extLst>
          </p:cNvPr>
          <p:cNvSpPr txBox="1">
            <a:spLocks/>
          </p:cNvSpPr>
          <p:nvPr/>
        </p:nvSpPr>
        <p:spPr>
          <a:xfrm>
            <a:off x="358776" y="1080000"/>
            <a:ext cx="1981686" cy="3537266"/>
          </a:xfrm>
          <a:prstGeom prst="rect">
            <a:avLst/>
          </a:prstGeom>
        </p:spPr>
        <p:txBody>
          <a:bodyPr lIns="0" tIns="0" rIns="0" bIns="0"/>
          <a:lstStyle>
            <a:lvl1pPr marL="0" marR="0" indent="0" algn="l" defTabSz="685800" rtl="0" eaLnBrk="1" fontAlgn="auto" latinLnBrk="0" hangingPunct="1">
              <a:lnSpc>
                <a:spcPct val="125000"/>
              </a:lnSpc>
              <a:spcBef>
                <a:spcPts val="750"/>
              </a:spcBef>
              <a:spcAft>
                <a:spcPts val="0"/>
              </a:spcAft>
              <a:buClrTx/>
              <a:buSzTx/>
              <a:buFont typeface="Arial" panose="020B0604020202020204" pitchFamily="34" charset="0"/>
              <a:buNone/>
              <a:tabLst/>
              <a:defRPr sz="1100" kern="1200">
                <a:solidFill>
                  <a:schemeClr val="bg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de-DE" sz="1400" dirty="0"/>
              <a:t>Die Enni versorgt Kunden in Neukirchen-Vluyn und Teilen von Moers komfortabel und umweltverträglich mit Wärme für die Heizung und zur Warmwasser-bereitung. Integriert in das noch junge Geschäftsfeld sind als sogenannte Nahwärme-Angebote individuelle </a:t>
            </a:r>
            <a:r>
              <a:rPr lang="de-DE" sz="1400" dirty="0" err="1"/>
              <a:t>Contracting</a:t>
            </a:r>
            <a:r>
              <a:rPr lang="de-DE" sz="1400" dirty="0"/>
              <a:t>-Lösungen über Gas und Erd- oder Luft-Wärmepumpen.</a:t>
            </a:r>
          </a:p>
        </p:txBody>
      </p:sp>
      <p:cxnSp>
        <p:nvCxnSpPr>
          <p:cNvPr id="16" name="Gerade Verbindung 14">
            <a:extLst>
              <a:ext uri="{FF2B5EF4-FFF2-40B4-BE49-F238E27FC236}">
                <a16:creationId xmlns:a16="http://schemas.microsoft.com/office/drawing/2014/main" id="{AB25DFF1-3694-974A-9F80-C3298528A96E}"/>
              </a:ext>
            </a:extLst>
          </p:cNvPr>
          <p:cNvCxnSpPr>
            <a:cxnSpLocks/>
          </p:cNvCxnSpPr>
          <p:nvPr/>
        </p:nvCxnSpPr>
        <p:spPr>
          <a:xfrm>
            <a:off x="356474" y="5413375"/>
            <a:ext cx="842875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Footer Placeholder 4">
            <a:extLst>
              <a:ext uri="{FF2B5EF4-FFF2-40B4-BE49-F238E27FC236}">
                <a16:creationId xmlns:a16="http://schemas.microsoft.com/office/drawing/2014/main" id="{85BBDFF6-1C94-9E43-98DE-DAEE3E213301}"/>
              </a:ext>
            </a:extLst>
          </p:cNvPr>
          <p:cNvSpPr>
            <a:spLocks noGrp="1"/>
          </p:cNvSpPr>
          <p:nvPr>
            <p:ph type="ftr" sz="quarter" idx="3"/>
          </p:nvPr>
        </p:nvSpPr>
        <p:spPr>
          <a:xfrm>
            <a:off x="356474" y="5410729"/>
            <a:ext cx="4022018" cy="304271"/>
          </a:xfrm>
          <a:prstGeom prst="rect">
            <a:avLst/>
          </a:prstGeom>
        </p:spPr>
        <p:txBody>
          <a:bodyPr lIns="0" anchor="ctr" anchorCtr="0"/>
          <a:lstStyle>
            <a:lvl1pPr algn="ctr">
              <a:defRPr sz="800">
                <a:solidFill>
                  <a:schemeClr val="tx1"/>
                </a:solidFill>
                <a:latin typeface="Arial" panose="020B0604020202020204" pitchFamily="34" charset="0"/>
                <a:cs typeface="Arial" panose="020B0604020202020204" pitchFamily="34" charset="0"/>
              </a:defRPr>
            </a:lvl1pPr>
          </a:lstStyle>
          <a:p>
            <a:pPr algn="l"/>
            <a:r>
              <a:rPr lang="de-DE" b="1" dirty="0" err="1">
                <a:solidFill>
                  <a:schemeClr val="bg1"/>
                </a:solidFill>
              </a:rPr>
              <a:t>Enni</a:t>
            </a:r>
            <a:r>
              <a:rPr lang="de-DE" b="1" dirty="0">
                <a:solidFill>
                  <a:schemeClr val="bg1"/>
                </a:solidFill>
              </a:rPr>
              <a:t>-Unternehmensgruppe </a:t>
            </a:r>
            <a:r>
              <a:rPr lang="de-DE" dirty="0">
                <a:solidFill>
                  <a:schemeClr val="bg1"/>
                </a:solidFill>
              </a:rPr>
              <a:t>| Unternehmenspräsentation</a:t>
            </a:r>
          </a:p>
        </p:txBody>
      </p:sp>
      <p:sp>
        <p:nvSpPr>
          <p:cNvPr id="19" name="Foliennummernplatzhalter 18">
            <a:extLst>
              <a:ext uri="{FF2B5EF4-FFF2-40B4-BE49-F238E27FC236}">
                <a16:creationId xmlns:a16="http://schemas.microsoft.com/office/drawing/2014/main" id="{8D1890F2-F39E-1944-AA91-B66E418D6B9E}"/>
              </a:ext>
            </a:extLst>
          </p:cNvPr>
          <p:cNvSpPr txBox="1">
            <a:spLocks/>
          </p:cNvSpPr>
          <p:nvPr/>
        </p:nvSpPr>
        <p:spPr>
          <a:xfrm>
            <a:off x="6567509" y="5410729"/>
            <a:ext cx="2215688" cy="304271"/>
          </a:xfrm>
          <a:prstGeom prst="rect">
            <a:avLst/>
          </a:prstGeom>
        </p:spPr>
        <p:txBody>
          <a:bodyPr vert="horz" lIns="91440" tIns="45720" rIns="0" bIns="45720" rtlCol="0" anchor="ctr"/>
          <a:lstStyle>
            <a:defPPr>
              <a:defRPr lang="en-US"/>
            </a:defPPr>
            <a:lvl1pPr marL="0" algn="r" defTabSz="4572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5607CED-D545-0D4C-A214-D96E27090DB2}" type="slidenum">
              <a:rPr lang="de-DE" smtClean="0">
                <a:solidFill>
                  <a:schemeClr val="bg1"/>
                </a:solidFill>
              </a:rPr>
              <a:pPr/>
              <a:t>24</a:t>
            </a:fld>
            <a:endParaRPr lang="de-DE" dirty="0">
              <a:solidFill>
                <a:schemeClr val="bg1"/>
              </a:solidFill>
            </a:endParaRPr>
          </a:p>
        </p:txBody>
      </p:sp>
    </p:spTree>
    <p:extLst>
      <p:ext uri="{BB962C8B-B14F-4D97-AF65-F5344CB8AC3E}">
        <p14:creationId xmlns:p14="http://schemas.microsoft.com/office/powerpoint/2010/main" val="877729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Grafik 11">
            <a:extLst>
              <a:ext uri="{FF2B5EF4-FFF2-40B4-BE49-F238E27FC236}">
                <a16:creationId xmlns:a16="http://schemas.microsoft.com/office/drawing/2014/main" id="{61B99A1F-333D-C63F-FAD7-C7AA5D99EB75}"/>
              </a:ext>
            </a:extLst>
          </p:cNvPr>
          <p:cNvPicPr>
            <a:picLocks noChangeAspect="1"/>
          </p:cNvPicPr>
          <p:nvPr/>
        </p:nvPicPr>
        <p:blipFill rotWithShape="1">
          <a:blip r:embed="rId3"/>
          <a:srcRect l="29127" r="14165"/>
          <a:stretch/>
        </p:blipFill>
        <p:spPr>
          <a:xfrm>
            <a:off x="1727513" y="0"/>
            <a:ext cx="5067590" cy="5715000"/>
          </a:xfrm>
          <a:prstGeom prst="rect">
            <a:avLst/>
          </a:prstGeom>
        </p:spPr>
      </p:pic>
      <p:sp>
        <p:nvSpPr>
          <p:cNvPr id="18" name="Textplatzhalter 8">
            <a:extLst>
              <a:ext uri="{FF2B5EF4-FFF2-40B4-BE49-F238E27FC236}">
                <a16:creationId xmlns:a16="http://schemas.microsoft.com/office/drawing/2014/main" id="{8144530C-76AF-534E-8AE2-744AAF1155E1}"/>
              </a:ext>
            </a:extLst>
          </p:cNvPr>
          <p:cNvSpPr txBox="1">
            <a:spLocks/>
          </p:cNvSpPr>
          <p:nvPr/>
        </p:nvSpPr>
        <p:spPr>
          <a:xfrm>
            <a:off x="6804000" y="0"/>
            <a:ext cx="2376000" cy="5715000"/>
          </a:xfrm>
          <a:prstGeom prst="rect">
            <a:avLst/>
          </a:prstGeom>
          <a:solidFill>
            <a:schemeClr val="tx1"/>
          </a:solidFill>
          <a:ln>
            <a:noFill/>
          </a:ln>
        </p:spPr>
        <p:txBody>
          <a:bodyPr lIns="251999" tIns="756000" rIns="360000" bIns="144000"/>
          <a:lstStyle>
            <a:lvl1pPr marL="0" marR="0" indent="0" algn="l" defTabSz="685800" rtl="0" eaLnBrk="1" fontAlgn="auto" latinLnBrk="0" hangingPunct="1">
              <a:lnSpc>
                <a:spcPct val="125000"/>
              </a:lnSpc>
              <a:spcBef>
                <a:spcPts val="750"/>
              </a:spcBef>
              <a:spcAft>
                <a:spcPts val="0"/>
              </a:spcAft>
              <a:buClrTx/>
              <a:buSzTx/>
              <a:buFont typeface="Arial" panose="020B0604020202020204" pitchFamily="34" charset="0"/>
              <a:buNone/>
              <a:tabLst/>
              <a:defRPr sz="1100" kern="1200">
                <a:solidFill>
                  <a:schemeClr val="bg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71450" indent="-171450">
              <a:lnSpc>
                <a:spcPct val="120000"/>
              </a:lnSpc>
              <a:buFont typeface="Arial" panose="020B0604020202020204" pitchFamily="34" charset="0"/>
              <a:buChar char="•"/>
            </a:pPr>
            <a:r>
              <a:rPr lang="de-DE" dirty="0">
                <a:ea typeface="Calibri" panose="020F0502020204030204" pitchFamily="34" charset="0"/>
              </a:rPr>
              <a:t>Angebot von </a:t>
            </a:r>
            <a:r>
              <a:rPr lang="de-DE" dirty="0">
                <a:effectLst/>
                <a:ea typeface="Calibri" panose="020F0502020204030204" pitchFamily="34" charset="0"/>
              </a:rPr>
              <a:t>kaufmännischen und technischen Dienstleistungen für Unternehmen am Niederrhein</a:t>
            </a:r>
          </a:p>
          <a:p>
            <a:pPr marL="171450" indent="-171450">
              <a:lnSpc>
                <a:spcPct val="120000"/>
              </a:lnSpc>
              <a:buFont typeface="Arial" panose="020B0604020202020204" pitchFamily="34" charset="0"/>
              <a:buChar char="•"/>
            </a:pPr>
            <a:r>
              <a:rPr lang="de-DE" dirty="0">
                <a:effectLst/>
                <a:ea typeface="Calibri" panose="020F0502020204030204" pitchFamily="34" charset="0"/>
              </a:rPr>
              <a:t>Zusammenarbeit mit Kooperationspartnern, wie Telekom, Vodafone oder die Stadtwerke Dinslaken und Unternehmen der Enni-Gruppe. </a:t>
            </a:r>
          </a:p>
          <a:p>
            <a:pPr marL="171450" indent="-171450">
              <a:lnSpc>
                <a:spcPct val="120000"/>
              </a:lnSpc>
              <a:buFont typeface="Arial" panose="020B0604020202020204" pitchFamily="34" charset="0"/>
              <a:buChar char="•"/>
            </a:pPr>
            <a:r>
              <a:rPr lang="de-DE" dirty="0">
                <a:ea typeface="Calibri" panose="020F0502020204030204" pitchFamily="34" charset="0"/>
              </a:rPr>
              <a:t>Umsatzerlöse 2022: </a:t>
            </a:r>
            <a:br>
              <a:rPr lang="de-DE" dirty="0">
                <a:ea typeface="Calibri" panose="020F0502020204030204" pitchFamily="34" charset="0"/>
              </a:rPr>
            </a:br>
            <a:r>
              <a:rPr lang="de-DE" dirty="0">
                <a:ea typeface="Calibri" panose="020F0502020204030204" pitchFamily="34" charset="0"/>
              </a:rPr>
              <a:t>7</a:t>
            </a:r>
            <a:r>
              <a:rPr lang="de-DE" dirty="0">
                <a:effectLst/>
                <a:ea typeface="Calibri" panose="020F0502020204030204" pitchFamily="34" charset="0"/>
              </a:rPr>
              <a:t>,4 Millionen Euro.</a:t>
            </a:r>
          </a:p>
          <a:p>
            <a:pPr marL="171450" indent="-171450">
              <a:lnSpc>
                <a:spcPct val="120000"/>
              </a:lnSpc>
              <a:buFont typeface="Arial" panose="020B0604020202020204" pitchFamily="34" charset="0"/>
              <a:buChar char="•"/>
            </a:pPr>
            <a:r>
              <a:rPr lang="de-DE" dirty="0"/>
              <a:t>Ein Viertel der Belegschaft arbeitet heute im </a:t>
            </a:r>
            <a:r>
              <a:rPr lang="de-DE" dirty="0" err="1"/>
              <a:t>Dienstleis-tungsbereich</a:t>
            </a:r>
            <a:r>
              <a:rPr lang="de-DE" dirty="0"/>
              <a:t> für Unternehmen vom Niederrhein</a:t>
            </a:r>
          </a:p>
          <a:p>
            <a:pPr marL="171450" indent="-171450">
              <a:lnSpc>
                <a:spcPct val="120000"/>
              </a:lnSpc>
              <a:buFont typeface="Arial" panose="020B0604020202020204" pitchFamily="34" charset="0"/>
              <a:buChar char="•"/>
            </a:pPr>
            <a:endParaRPr lang="de-DE" dirty="0"/>
          </a:p>
          <a:p>
            <a:pPr marL="171450" indent="-171450">
              <a:lnSpc>
                <a:spcPct val="120000"/>
              </a:lnSpc>
              <a:buFont typeface="Arial" panose="020B0604020202020204" pitchFamily="34" charset="0"/>
              <a:buChar char="•"/>
            </a:pPr>
            <a:endParaRPr lang="de-DE" sz="900" dirty="0"/>
          </a:p>
        </p:txBody>
      </p:sp>
      <p:sp>
        <p:nvSpPr>
          <p:cNvPr id="23" name="Rechteck 22">
            <a:extLst>
              <a:ext uri="{FF2B5EF4-FFF2-40B4-BE49-F238E27FC236}">
                <a16:creationId xmlns:a16="http://schemas.microsoft.com/office/drawing/2014/main" id="{10A62494-A90F-B040-BFA2-BDCA8ADF4FA7}"/>
              </a:ext>
            </a:extLst>
          </p:cNvPr>
          <p:cNvSpPr/>
          <p:nvPr/>
        </p:nvSpPr>
        <p:spPr>
          <a:xfrm>
            <a:off x="1936004" y="0"/>
            <a:ext cx="1754515" cy="5715000"/>
          </a:xfrm>
          <a:prstGeom prst="rect">
            <a:avLst/>
          </a:prstGeom>
          <a:gradFill>
            <a:gsLst>
              <a:gs pos="0">
                <a:schemeClr val="tx1"/>
              </a:gs>
              <a:gs pos="100000">
                <a:schemeClr val="tx1">
                  <a:alpha val="0"/>
                </a:schemeClr>
              </a:gs>
            </a:gsLst>
            <a:lin ang="0" scaled="0"/>
          </a:gra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a:p>
        </p:txBody>
      </p:sp>
      <p:sp>
        <p:nvSpPr>
          <p:cNvPr id="24" name="Rechteck 23">
            <a:extLst>
              <a:ext uri="{FF2B5EF4-FFF2-40B4-BE49-F238E27FC236}">
                <a16:creationId xmlns:a16="http://schemas.microsoft.com/office/drawing/2014/main" id="{B9414A26-49EC-F040-8F99-64E809D973F8}"/>
              </a:ext>
            </a:extLst>
          </p:cNvPr>
          <p:cNvSpPr/>
          <p:nvPr/>
        </p:nvSpPr>
        <p:spPr>
          <a:xfrm>
            <a:off x="-1" y="0"/>
            <a:ext cx="1936005" cy="5715000"/>
          </a:xfrm>
          <a:prstGeom prst="rect">
            <a:avLst/>
          </a:prstGeom>
          <a:solidFill>
            <a:schemeClr val="tx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dirty="0"/>
          </a:p>
        </p:txBody>
      </p:sp>
      <p:sp>
        <p:nvSpPr>
          <p:cNvPr id="28" name="Inhaltsplatzhalter 3">
            <a:extLst>
              <a:ext uri="{FF2B5EF4-FFF2-40B4-BE49-F238E27FC236}">
                <a16:creationId xmlns:a16="http://schemas.microsoft.com/office/drawing/2014/main" id="{5880B4E4-4A7A-B449-B865-60A0F1EB9323}"/>
              </a:ext>
            </a:extLst>
          </p:cNvPr>
          <p:cNvSpPr>
            <a:spLocks noGrp="1"/>
          </p:cNvSpPr>
          <p:nvPr>
            <p:ph sz="quarter" idx="13"/>
          </p:nvPr>
        </p:nvSpPr>
        <p:spPr>
          <a:xfrm>
            <a:off x="358775" y="144000"/>
            <a:ext cx="3449647" cy="1148088"/>
          </a:xfrm>
        </p:spPr>
        <p:txBody>
          <a:bodyPr lIns="0" tIns="0" rIns="0" bIns="0">
            <a:noAutofit/>
          </a:bodyPr>
          <a:lstStyle/>
          <a:p>
            <a:pPr>
              <a:lnSpc>
                <a:spcPts val="3000"/>
              </a:lnSpc>
              <a:spcBef>
                <a:spcPts val="0"/>
              </a:spcBef>
            </a:pPr>
            <a:r>
              <a:rPr lang="de-DE" sz="1200" b="0" dirty="0">
                <a:solidFill>
                  <a:schemeClr val="bg1"/>
                </a:solidFill>
              </a:rPr>
              <a:t>ENNI  Energie &amp; Umwelt Niederrhein GmbH</a:t>
            </a:r>
            <a:br>
              <a:rPr lang="de-DE" dirty="0">
                <a:solidFill>
                  <a:schemeClr val="bg1"/>
                </a:solidFill>
              </a:rPr>
            </a:br>
            <a:r>
              <a:rPr lang="de-DE" dirty="0">
                <a:solidFill>
                  <a:schemeClr val="bg1"/>
                </a:solidFill>
              </a:rPr>
              <a:t>Dienstleistungen für die Region</a:t>
            </a:r>
            <a:endParaRPr lang="de-DE" sz="2800" dirty="0">
              <a:solidFill>
                <a:schemeClr val="bg1"/>
              </a:solidFill>
            </a:endParaRPr>
          </a:p>
        </p:txBody>
      </p:sp>
      <p:pic>
        <p:nvPicPr>
          <p:cNvPr id="13" name="Grafik 12">
            <a:extLst>
              <a:ext uri="{FF2B5EF4-FFF2-40B4-BE49-F238E27FC236}">
                <a16:creationId xmlns:a16="http://schemas.microsoft.com/office/drawing/2014/main" id="{19168810-BCD2-8941-BD10-B65199E5173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933827" y="285618"/>
            <a:ext cx="792553" cy="243383"/>
          </a:xfrm>
          <a:prstGeom prst="rect">
            <a:avLst/>
          </a:prstGeom>
          <a:effectLst/>
        </p:spPr>
      </p:pic>
      <p:sp>
        <p:nvSpPr>
          <p:cNvPr id="10" name="Textplatzhalter 8">
            <a:extLst>
              <a:ext uri="{FF2B5EF4-FFF2-40B4-BE49-F238E27FC236}">
                <a16:creationId xmlns:a16="http://schemas.microsoft.com/office/drawing/2014/main" id="{F66FEFC6-F67D-4145-8720-7A53522A1A55}"/>
              </a:ext>
            </a:extLst>
          </p:cNvPr>
          <p:cNvSpPr txBox="1">
            <a:spLocks/>
          </p:cNvSpPr>
          <p:nvPr/>
        </p:nvSpPr>
        <p:spPr>
          <a:xfrm>
            <a:off x="358776" y="1601596"/>
            <a:ext cx="1981686" cy="3537266"/>
          </a:xfrm>
          <a:prstGeom prst="rect">
            <a:avLst/>
          </a:prstGeom>
        </p:spPr>
        <p:txBody>
          <a:bodyPr lIns="0" tIns="0" rIns="0" bIns="0"/>
          <a:lstStyle>
            <a:lvl1pPr marL="0" marR="0" indent="0" algn="l" defTabSz="685800" rtl="0" eaLnBrk="1" fontAlgn="auto" latinLnBrk="0" hangingPunct="1">
              <a:lnSpc>
                <a:spcPct val="125000"/>
              </a:lnSpc>
              <a:spcBef>
                <a:spcPts val="750"/>
              </a:spcBef>
              <a:spcAft>
                <a:spcPts val="0"/>
              </a:spcAft>
              <a:buClrTx/>
              <a:buSzTx/>
              <a:buFont typeface="Arial" panose="020B0604020202020204" pitchFamily="34" charset="0"/>
              <a:buNone/>
              <a:tabLst/>
              <a:defRPr sz="1100" kern="1200">
                <a:solidFill>
                  <a:schemeClr val="bg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de-DE" sz="1400" dirty="0"/>
              <a:t>Neben dem Energie-geschäft hat sich Enni mittlerweile mit dem Angebot kaufmännischer und technischer Dienstleistungen ein neues Geschäftsfeld erschlossen. Das Know-how nutzen heute zahlreichen </a:t>
            </a:r>
            <a:r>
              <a:rPr lang="de-DE" sz="1400" dirty="0" err="1"/>
              <a:t>Unterneh-men</a:t>
            </a:r>
            <a:r>
              <a:rPr lang="de-DE" sz="1400" dirty="0"/>
              <a:t> und Institutionen am Niederrhein, um ihre eigenen Organisationen zu entlasten.</a:t>
            </a:r>
          </a:p>
        </p:txBody>
      </p:sp>
      <p:cxnSp>
        <p:nvCxnSpPr>
          <p:cNvPr id="16" name="Gerade Verbindung 14">
            <a:extLst>
              <a:ext uri="{FF2B5EF4-FFF2-40B4-BE49-F238E27FC236}">
                <a16:creationId xmlns:a16="http://schemas.microsoft.com/office/drawing/2014/main" id="{24BB6DBC-8C36-FC44-AC11-BFF5A146FF58}"/>
              </a:ext>
            </a:extLst>
          </p:cNvPr>
          <p:cNvCxnSpPr>
            <a:cxnSpLocks/>
          </p:cNvCxnSpPr>
          <p:nvPr/>
        </p:nvCxnSpPr>
        <p:spPr>
          <a:xfrm>
            <a:off x="356474" y="5413375"/>
            <a:ext cx="842875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Footer Placeholder 4">
            <a:extLst>
              <a:ext uri="{FF2B5EF4-FFF2-40B4-BE49-F238E27FC236}">
                <a16:creationId xmlns:a16="http://schemas.microsoft.com/office/drawing/2014/main" id="{4679554D-ADE0-C14D-B7ED-45565C3BEDD1}"/>
              </a:ext>
            </a:extLst>
          </p:cNvPr>
          <p:cNvSpPr>
            <a:spLocks noGrp="1"/>
          </p:cNvSpPr>
          <p:nvPr>
            <p:ph type="ftr" sz="quarter" idx="3"/>
          </p:nvPr>
        </p:nvSpPr>
        <p:spPr>
          <a:xfrm>
            <a:off x="356474" y="5410729"/>
            <a:ext cx="4022018" cy="304271"/>
          </a:xfrm>
          <a:prstGeom prst="rect">
            <a:avLst/>
          </a:prstGeom>
        </p:spPr>
        <p:txBody>
          <a:bodyPr lIns="0" anchor="ctr" anchorCtr="0"/>
          <a:lstStyle>
            <a:lvl1pPr algn="ctr">
              <a:defRPr sz="800">
                <a:solidFill>
                  <a:schemeClr val="tx1"/>
                </a:solidFill>
                <a:latin typeface="Arial" panose="020B0604020202020204" pitchFamily="34" charset="0"/>
                <a:cs typeface="Arial" panose="020B0604020202020204" pitchFamily="34" charset="0"/>
              </a:defRPr>
            </a:lvl1pPr>
          </a:lstStyle>
          <a:p>
            <a:pPr algn="l"/>
            <a:r>
              <a:rPr lang="de-DE" b="1" dirty="0" err="1">
                <a:solidFill>
                  <a:schemeClr val="bg1"/>
                </a:solidFill>
              </a:rPr>
              <a:t>Enni</a:t>
            </a:r>
            <a:r>
              <a:rPr lang="de-DE" b="1" dirty="0">
                <a:solidFill>
                  <a:schemeClr val="bg1"/>
                </a:solidFill>
              </a:rPr>
              <a:t>-Unternehmensgruppe </a:t>
            </a:r>
            <a:r>
              <a:rPr lang="de-DE" dirty="0">
                <a:solidFill>
                  <a:schemeClr val="bg1"/>
                </a:solidFill>
              </a:rPr>
              <a:t>| Unternehmenspräsentation</a:t>
            </a:r>
          </a:p>
        </p:txBody>
      </p:sp>
      <p:sp>
        <p:nvSpPr>
          <p:cNvPr id="19" name="Foliennummernplatzhalter 18">
            <a:extLst>
              <a:ext uri="{FF2B5EF4-FFF2-40B4-BE49-F238E27FC236}">
                <a16:creationId xmlns:a16="http://schemas.microsoft.com/office/drawing/2014/main" id="{5244C775-FA2C-6549-AB7D-ACFC2AE0C7CE}"/>
              </a:ext>
            </a:extLst>
          </p:cNvPr>
          <p:cNvSpPr txBox="1">
            <a:spLocks/>
          </p:cNvSpPr>
          <p:nvPr/>
        </p:nvSpPr>
        <p:spPr>
          <a:xfrm>
            <a:off x="6567509" y="5410729"/>
            <a:ext cx="2215688" cy="304271"/>
          </a:xfrm>
          <a:prstGeom prst="rect">
            <a:avLst/>
          </a:prstGeom>
        </p:spPr>
        <p:txBody>
          <a:bodyPr vert="horz" lIns="91440" tIns="45720" rIns="0" bIns="45720" rtlCol="0" anchor="ctr"/>
          <a:lstStyle>
            <a:defPPr>
              <a:defRPr lang="en-US"/>
            </a:defPPr>
            <a:lvl1pPr marL="0" algn="r" defTabSz="4572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5607CED-D545-0D4C-A214-D96E27090DB2}" type="slidenum">
              <a:rPr lang="de-DE" smtClean="0">
                <a:solidFill>
                  <a:schemeClr val="bg1"/>
                </a:solidFill>
              </a:rPr>
              <a:pPr/>
              <a:t>25</a:t>
            </a:fld>
            <a:endParaRPr lang="de-DE" dirty="0">
              <a:solidFill>
                <a:schemeClr val="bg1"/>
              </a:solidFill>
            </a:endParaRPr>
          </a:p>
        </p:txBody>
      </p:sp>
    </p:spTree>
    <p:extLst>
      <p:ext uri="{BB962C8B-B14F-4D97-AF65-F5344CB8AC3E}">
        <p14:creationId xmlns:p14="http://schemas.microsoft.com/office/powerpoint/2010/main" val="175117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 name="Grafik 14">
            <a:extLst>
              <a:ext uri="{FF2B5EF4-FFF2-40B4-BE49-F238E27FC236}">
                <a16:creationId xmlns:a16="http://schemas.microsoft.com/office/drawing/2014/main" id="{7CBCFA08-6B32-2396-E485-963A1413B4FA}"/>
              </a:ext>
            </a:extLst>
          </p:cNvPr>
          <p:cNvPicPr>
            <a:picLocks noChangeAspect="1"/>
          </p:cNvPicPr>
          <p:nvPr/>
        </p:nvPicPr>
        <p:blipFill rotWithShape="1">
          <a:blip r:embed="rId3"/>
          <a:srcRect l="26078" r="15816"/>
          <a:stretch/>
        </p:blipFill>
        <p:spPr>
          <a:xfrm>
            <a:off x="1810587" y="0"/>
            <a:ext cx="5067590" cy="5715000"/>
          </a:xfrm>
          <a:prstGeom prst="rect">
            <a:avLst/>
          </a:prstGeom>
        </p:spPr>
      </p:pic>
      <p:sp>
        <p:nvSpPr>
          <p:cNvPr id="16" name="Textplatzhalter 8">
            <a:extLst>
              <a:ext uri="{FF2B5EF4-FFF2-40B4-BE49-F238E27FC236}">
                <a16:creationId xmlns:a16="http://schemas.microsoft.com/office/drawing/2014/main" id="{8A7883C7-F1A2-C741-A436-B41927959D91}"/>
              </a:ext>
            </a:extLst>
          </p:cNvPr>
          <p:cNvSpPr txBox="1">
            <a:spLocks/>
          </p:cNvSpPr>
          <p:nvPr/>
        </p:nvSpPr>
        <p:spPr>
          <a:xfrm>
            <a:off x="6794345" y="-1"/>
            <a:ext cx="2349653" cy="5715000"/>
          </a:xfrm>
          <a:prstGeom prst="rect">
            <a:avLst/>
          </a:prstGeom>
          <a:solidFill>
            <a:schemeClr val="tx1"/>
          </a:solidFill>
          <a:ln>
            <a:noFill/>
          </a:ln>
        </p:spPr>
        <p:txBody>
          <a:bodyPr lIns="180000" tIns="720000" rIns="288000" bIns="144000"/>
          <a:lstStyle>
            <a:lvl1pPr marL="0" marR="0" indent="0" algn="l" defTabSz="685800" rtl="0" eaLnBrk="1" fontAlgn="auto" latinLnBrk="0" hangingPunct="1">
              <a:lnSpc>
                <a:spcPct val="125000"/>
              </a:lnSpc>
              <a:spcBef>
                <a:spcPts val="750"/>
              </a:spcBef>
              <a:spcAft>
                <a:spcPts val="0"/>
              </a:spcAft>
              <a:buClrTx/>
              <a:buSzTx/>
              <a:buFont typeface="Arial" panose="020B0604020202020204" pitchFamily="34" charset="0"/>
              <a:buNone/>
              <a:tabLst/>
              <a:defRPr sz="1100" kern="1200">
                <a:solidFill>
                  <a:schemeClr val="bg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71450" indent="-171450">
              <a:lnSpc>
                <a:spcPct val="120000"/>
              </a:lnSpc>
              <a:buFont typeface="Arial" panose="020B0604020202020204" pitchFamily="34" charset="0"/>
              <a:buChar char="•"/>
            </a:pPr>
            <a:r>
              <a:rPr lang="de-DE" dirty="0"/>
              <a:t>Mutter der Enni-</a:t>
            </a:r>
            <a:r>
              <a:rPr lang="de-DE" dirty="0" err="1"/>
              <a:t>Unterneh</a:t>
            </a:r>
            <a:r>
              <a:rPr lang="de-DE" dirty="0"/>
              <a:t>-</a:t>
            </a:r>
            <a:r>
              <a:rPr lang="de-DE" dirty="0" err="1"/>
              <a:t>mensgruppe</a:t>
            </a:r>
            <a:r>
              <a:rPr lang="de-DE" dirty="0"/>
              <a:t> und 100-prozentige Tochter der Stadt Moers</a:t>
            </a:r>
          </a:p>
          <a:p>
            <a:pPr marL="171450" indent="-171450">
              <a:lnSpc>
                <a:spcPct val="120000"/>
              </a:lnSpc>
              <a:buFont typeface="Arial" panose="020B0604020202020204" pitchFamily="34" charset="0"/>
              <a:buChar char="•"/>
            </a:pPr>
            <a:r>
              <a:rPr lang="de-DE" dirty="0"/>
              <a:t>erbringt kommunale Services wie die Abfallentsorgung, Straßen-reinigung mit Winterdienst, Straßenunterhaltung, Stadtentwässerung, Pflege von Grünanlagen mit Begrünung von Gebäude-fassaden, Betrieb von zehn Friedhöfen in Moers</a:t>
            </a:r>
          </a:p>
          <a:p>
            <a:pPr marL="171450" indent="-171450">
              <a:lnSpc>
                <a:spcPct val="120000"/>
              </a:lnSpc>
              <a:buFont typeface="Arial" panose="020B0604020202020204" pitchFamily="34" charset="0"/>
              <a:buChar char="•"/>
            </a:pPr>
            <a:r>
              <a:rPr lang="de-DE" dirty="0"/>
              <a:t>Wachstum mit kommunalen Angeboten am Niederrhein </a:t>
            </a:r>
          </a:p>
          <a:p>
            <a:pPr marL="171450" indent="-171450">
              <a:lnSpc>
                <a:spcPct val="120000"/>
              </a:lnSpc>
              <a:buFont typeface="Arial" panose="020B0604020202020204" pitchFamily="34" charset="0"/>
              <a:buChar char="•"/>
            </a:pPr>
            <a:r>
              <a:rPr lang="de-DE" dirty="0"/>
              <a:t>Erste Erfolge: mit Übernahme Straßen-reinigung Xanten, Kanal- und </a:t>
            </a:r>
            <a:r>
              <a:rPr lang="de-DE" dirty="0" err="1"/>
              <a:t>Senkenreinigung</a:t>
            </a:r>
            <a:r>
              <a:rPr lang="de-DE" dirty="0"/>
              <a:t> Neukirchen-Vluyn</a:t>
            </a:r>
          </a:p>
          <a:p>
            <a:pPr marL="171450" indent="-171450">
              <a:lnSpc>
                <a:spcPct val="120000"/>
              </a:lnSpc>
              <a:buFont typeface="Arial" panose="020B0604020202020204" pitchFamily="34" charset="0"/>
              <a:buChar char="•"/>
            </a:pPr>
            <a:endParaRPr lang="de-DE" dirty="0"/>
          </a:p>
          <a:p>
            <a:pPr marL="171450" indent="-171450">
              <a:lnSpc>
                <a:spcPct val="120000"/>
              </a:lnSpc>
              <a:buFont typeface="Arial" panose="020B0604020202020204" pitchFamily="34" charset="0"/>
              <a:buChar char="•"/>
            </a:pPr>
            <a:endParaRPr lang="de-DE" dirty="0"/>
          </a:p>
        </p:txBody>
      </p:sp>
      <p:sp>
        <p:nvSpPr>
          <p:cNvPr id="23" name="Rechteck 22">
            <a:extLst>
              <a:ext uri="{FF2B5EF4-FFF2-40B4-BE49-F238E27FC236}">
                <a16:creationId xmlns:a16="http://schemas.microsoft.com/office/drawing/2014/main" id="{10A62494-A90F-B040-BFA2-BDCA8ADF4FA7}"/>
              </a:ext>
            </a:extLst>
          </p:cNvPr>
          <p:cNvSpPr/>
          <p:nvPr/>
        </p:nvSpPr>
        <p:spPr>
          <a:xfrm>
            <a:off x="1936004" y="0"/>
            <a:ext cx="1754515" cy="5715000"/>
          </a:xfrm>
          <a:prstGeom prst="rect">
            <a:avLst/>
          </a:prstGeom>
          <a:gradFill>
            <a:gsLst>
              <a:gs pos="0">
                <a:schemeClr val="tx1"/>
              </a:gs>
              <a:gs pos="100000">
                <a:schemeClr val="tx1">
                  <a:alpha val="0"/>
                </a:schemeClr>
              </a:gs>
            </a:gsLst>
            <a:lin ang="0" scaled="0"/>
          </a:gra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a:p>
        </p:txBody>
      </p:sp>
      <p:sp>
        <p:nvSpPr>
          <p:cNvPr id="24" name="Rechteck 23">
            <a:extLst>
              <a:ext uri="{FF2B5EF4-FFF2-40B4-BE49-F238E27FC236}">
                <a16:creationId xmlns:a16="http://schemas.microsoft.com/office/drawing/2014/main" id="{B9414A26-49EC-F040-8F99-64E809D973F8}"/>
              </a:ext>
            </a:extLst>
          </p:cNvPr>
          <p:cNvSpPr/>
          <p:nvPr/>
        </p:nvSpPr>
        <p:spPr>
          <a:xfrm>
            <a:off x="-1" y="0"/>
            <a:ext cx="1936005" cy="5715000"/>
          </a:xfrm>
          <a:prstGeom prst="rect">
            <a:avLst/>
          </a:prstGeom>
          <a:solidFill>
            <a:schemeClr val="tx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a:p>
        </p:txBody>
      </p:sp>
      <p:sp>
        <p:nvSpPr>
          <p:cNvPr id="47" name="Textplatzhalter 8">
            <a:extLst>
              <a:ext uri="{FF2B5EF4-FFF2-40B4-BE49-F238E27FC236}">
                <a16:creationId xmlns:a16="http://schemas.microsoft.com/office/drawing/2014/main" id="{0226FB07-8332-694B-B47E-62517D89AEE2}"/>
              </a:ext>
            </a:extLst>
          </p:cNvPr>
          <p:cNvSpPr txBox="1">
            <a:spLocks/>
          </p:cNvSpPr>
          <p:nvPr/>
        </p:nvSpPr>
        <p:spPr>
          <a:xfrm>
            <a:off x="358775" y="1404000"/>
            <a:ext cx="1936003" cy="2339163"/>
          </a:xfrm>
          <a:prstGeom prst="rect">
            <a:avLst/>
          </a:prstGeom>
        </p:spPr>
        <p:txBody>
          <a:bodyPr lIns="0" tIns="0" rIns="0" bIns="0"/>
          <a:lstStyle>
            <a:lvl1pPr marL="0" marR="0" indent="0" algn="l" defTabSz="685800" rtl="0" eaLnBrk="1" fontAlgn="auto" latinLnBrk="0" hangingPunct="1">
              <a:lnSpc>
                <a:spcPct val="125000"/>
              </a:lnSpc>
              <a:spcBef>
                <a:spcPts val="750"/>
              </a:spcBef>
              <a:spcAft>
                <a:spcPts val="0"/>
              </a:spcAft>
              <a:buClrTx/>
              <a:buSzTx/>
              <a:buFont typeface="Arial" panose="020B0604020202020204" pitchFamily="34" charset="0"/>
              <a:buNone/>
              <a:tabLst/>
              <a:defRPr sz="1100" kern="1200">
                <a:solidFill>
                  <a:schemeClr val="bg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Bef>
                <a:spcPts val="0"/>
              </a:spcBef>
            </a:pPr>
            <a:r>
              <a:rPr lang="de-DE" sz="1400" dirty="0"/>
              <a:t>Die ENNI Stadt &amp; Service GmbH ist als Mutter der Enni-Gruppe in Moers ein vielseitiger kommunaler  </a:t>
            </a:r>
            <a:r>
              <a:rPr lang="de-DE" sz="1400" dirty="0" err="1"/>
              <a:t>Infrastruk-turdienstleister</a:t>
            </a:r>
            <a:r>
              <a:rPr lang="de-DE" sz="1400" dirty="0"/>
              <a:t> mit einem breiten Angebots-spektrum und Wachs-</a:t>
            </a:r>
            <a:r>
              <a:rPr lang="de-DE" sz="1400" dirty="0" err="1"/>
              <a:t>tumszielen</a:t>
            </a:r>
            <a:r>
              <a:rPr lang="de-DE" sz="1400" dirty="0"/>
              <a:t> in die Region Niederrhein. Ihre Zielen sind dabei, Mehrwerte für Bürger zu schaffen und die Moerser Infrastruktur für die Zukunft zu rüsten.</a:t>
            </a:r>
            <a:endParaRPr lang="de-DE" sz="1400" b="1" dirty="0"/>
          </a:p>
        </p:txBody>
      </p:sp>
      <p:sp>
        <p:nvSpPr>
          <p:cNvPr id="28" name="Inhaltsplatzhalter 3">
            <a:extLst>
              <a:ext uri="{FF2B5EF4-FFF2-40B4-BE49-F238E27FC236}">
                <a16:creationId xmlns:a16="http://schemas.microsoft.com/office/drawing/2014/main" id="{5880B4E4-4A7A-B449-B865-60A0F1EB9323}"/>
              </a:ext>
            </a:extLst>
          </p:cNvPr>
          <p:cNvSpPr>
            <a:spLocks noGrp="1"/>
          </p:cNvSpPr>
          <p:nvPr>
            <p:ph sz="quarter" idx="13"/>
          </p:nvPr>
        </p:nvSpPr>
        <p:spPr>
          <a:xfrm>
            <a:off x="358774" y="143999"/>
            <a:ext cx="4681056" cy="1440251"/>
          </a:xfrm>
        </p:spPr>
        <p:txBody>
          <a:bodyPr lIns="0" tIns="0" rIns="0" bIns="0">
            <a:noAutofit/>
          </a:bodyPr>
          <a:lstStyle/>
          <a:p>
            <a:pPr>
              <a:lnSpc>
                <a:spcPts val="3000"/>
              </a:lnSpc>
              <a:spcBef>
                <a:spcPts val="0"/>
              </a:spcBef>
            </a:pPr>
            <a:r>
              <a:rPr lang="de-DE" sz="1200" b="0" dirty="0">
                <a:solidFill>
                  <a:schemeClr val="bg1"/>
                </a:solidFill>
              </a:rPr>
              <a:t>Eine Gesellschaft der Enni-Unternehmensgruppe</a:t>
            </a:r>
            <a:br>
              <a:rPr lang="de-DE" dirty="0">
                <a:solidFill>
                  <a:schemeClr val="bg1"/>
                </a:solidFill>
              </a:rPr>
            </a:br>
            <a:r>
              <a:rPr lang="de-DE" sz="2800" dirty="0">
                <a:solidFill>
                  <a:schemeClr val="bg1"/>
                </a:solidFill>
              </a:rPr>
              <a:t>ENNI Stadt &amp; Service Niederrhein AöR</a:t>
            </a:r>
          </a:p>
        </p:txBody>
      </p:sp>
      <p:pic>
        <p:nvPicPr>
          <p:cNvPr id="12" name="Grafik 11">
            <a:extLst>
              <a:ext uri="{FF2B5EF4-FFF2-40B4-BE49-F238E27FC236}">
                <a16:creationId xmlns:a16="http://schemas.microsoft.com/office/drawing/2014/main" id="{34D4EE19-3BD2-8942-9D37-FC2EF703D74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933827" y="285618"/>
            <a:ext cx="792553" cy="243383"/>
          </a:xfrm>
          <a:prstGeom prst="rect">
            <a:avLst/>
          </a:prstGeom>
          <a:effectLst/>
        </p:spPr>
      </p:pic>
      <p:cxnSp>
        <p:nvCxnSpPr>
          <p:cNvPr id="17" name="Gerade Verbindung 14">
            <a:extLst>
              <a:ext uri="{FF2B5EF4-FFF2-40B4-BE49-F238E27FC236}">
                <a16:creationId xmlns:a16="http://schemas.microsoft.com/office/drawing/2014/main" id="{10F581C8-3609-9B41-AE0A-A6D5B692CD13}"/>
              </a:ext>
            </a:extLst>
          </p:cNvPr>
          <p:cNvCxnSpPr>
            <a:cxnSpLocks/>
          </p:cNvCxnSpPr>
          <p:nvPr/>
        </p:nvCxnSpPr>
        <p:spPr>
          <a:xfrm>
            <a:off x="356474" y="5413375"/>
            <a:ext cx="842875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Footer Placeholder 4">
            <a:extLst>
              <a:ext uri="{FF2B5EF4-FFF2-40B4-BE49-F238E27FC236}">
                <a16:creationId xmlns:a16="http://schemas.microsoft.com/office/drawing/2014/main" id="{9CBC3388-3F76-2D46-843A-0A05B2423A32}"/>
              </a:ext>
            </a:extLst>
          </p:cNvPr>
          <p:cNvSpPr>
            <a:spLocks noGrp="1"/>
          </p:cNvSpPr>
          <p:nvPr>
            <p:ph type="ftr" sz="quarter" idx="3"/>
          </p:nvPr>
        </p:nvSpPr>
        <p:spPr>
          <a:xfrm>
            <a:off x="356474" y="5410729"/>
            <a:ext cx="4022018" cy="304271"/>
          </a:xfrm>
          <a:prstGeom prst="rect">
            <a:avLst/>
          </a:prstGeom>
        </p:spPr>
        <p:txBody>
          <a:bodyPr lIns="0" anchor="ctr" anchorCtr="0"/>
          <a:lstStyle>
            <a:lvl1pPr algn="ctr">
              <a:defRPr sz="800">
                <a:solidFill>
                  <a:schemeClr val="tx1"/>
                </a:solidFill>
                <a:latin typeface="Arial" panose="020B0604020202020204" pitchFamily="34" charset="0"/>
                <a:cs typeface="Arial" panose="020B0604020202020204" pitchFamily="34" charset="0"/>
              </a:defRPr>
            </a:lvl1pPr>
          </a:lstStyle>
          <a:p>
            <a:pPr algn="l"/>
            <a:r>
              <a:rPr lang="de-DE" b="1" dirty="0" err="1">
                <a:solidFill>
                  <a:schemeClr val="bg1"/>
                </a:solidFill>
              </a:rPr>
              <a:t>Enni</a:t>
            </a:r>
            <a:r>
              <a:rPr lang="de-DE" b="1" dirty="0">
                <a:solidFill>
                  <a:schemeClr val="bg1"/>
                </a:solidFill>
              </a:rPr>
              <a:t>-Unternehmensgruppe </a:t>
            </a:r>
            <a:r>
              <a:rPr lang="de-DE" dirty="0">
                <a:solidFill>
                  <a:schemeClr val="bg1"/>
                </a:solidFill>
              </a:rPr>
              <a:t>| Unternehmenspräsentation</a:t>
            </a:r>
          </a:p>
        </p:txBody>
      </p:sp>
      <p:sp>
        <p:nvSpPr>
          <p:cNvPr id="19" name="Foliennummernplatzhalter 18">
            <a:extLst>
              <a:ext uri="{FF2B5EF4-FFF2-40B4-BE49-F238E27FC236}">
                <a16:creationId xmlns:a16="http://schemas.microsoft.com/office/drawing/2014/main" id="{719091DB-E232-5742-A06A-BF5DC1428261}"/>
              </a:ext>
            </a:extLst>
          </p:cNvPr>
          <p:cNvSpPr txBox="1">
            <a:spLocks/>
          </p:cNvSpPr>
          <p:nvPr/>
        </p:nvSpPr>
        <p:spPr>
          <a:xfrm>
            <a:off x="6567509" y="5410729"/>
            <a:ext cx="2215688" cy="304271"/>
          </a:xfrm>
          <a:prstGeom prst="rect">
            <a:avLst/>
          </a:prstGeom>
        </p:spPr>
        <p:txBody>
          <a:bodyPr vert="horz" lIns="91440" tIns="45720" rIns="0" bIns="45720" rtlCol="0" anchor="ctr"/>
          <a:lstStyle>
            <a:defPPr>
              <a:defRPr lang="en-US"/>
            </a:defPPr>
            <a:lvl1pPr marL="0" algn="r" defTabSz="4572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5607CED-D545-0D4C-A214-D96E27090DB2}" type="slidenum">
              <a:rPr lang="de-DE" smtClean="0">
                <a:solidFill>
                  <a:schemeClr val="bg1"/>
                </a:solidFill>
              </a:rPr>
              <a:pPr/>
              <a:t>26</a:t>
            </a:fld>
            <a:endParaRPr lang="de-DE" dirty="0">
              <a:solidFill>
                <a:schemeClr val="bg1"/>
              </a:solidFill>
            </a:endParaRPr>
          </a:p>
        </p:txBody>
      </p:sp>
    </p:spTree>
    <p:extLst>
      <p:ext uri="{BB962C8B-B14F-4D97-AF65-F5344CB8AC3E}">
        <p14:creationId xmlns:p14="http://schemas.microsoft.com/office/powerpoint/2010/main" val="2080058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Grafik 11">
            <a:extLst>
              <a:ext uri="{FF2B5EF4-FFF2-40B4-BE49-F238E27FC236}">
                <a16:creationId xmlns:a16="http://schemas.microsoft.com/office/drawing/2014/main" id="{BEF46E8D-CCF2-ED28-C160-AE0583014E14}"/>
              </a:ext>
            </a:extLst>
          </p:cNvPr>
          <p:cNvPicPr>
            <a:picLocks noChangeAspect="1"/>
          </p:cNvPicPr>
          <p:nvPr/>
        </p:nvPicPr>
        <p:blipFill rotWithShape="1">
          <a:blip r:embed="rId3"/>
          <a:srcRect l="15238" r="28218"/>
          <a:stretch/>
        </p:blipFill>
        <p:spPr>
          <a:xfrm>
            <a:off x="1883157" y="0"/>
            <a:ext cx="5067590" cy="5715000"/>
          </a:xfrm>
          <a:prstGeom prst="rect">
            <a:avLst/>
          </a:prstGeom>
        </p:spPr>
      </p:pic>
      <p:sp>
        <p:nvSpPr>
          <p:cNvPr id="18" name="Textplatzhalter 8">
            <a:extLst>
              <a:ext uri="{FF2B5EF4-FFF2-40B4-BE49-F238E27FC236}">
                <a16:creationId xmlns:a16="http://schemas.microsoft.com/office/drawing/2014/main" id="{8144530C-76AF-534E-8AE2-744AAF1155E1}"/>
              </a:ext>
            </a:extLst>
          </p:cNvPr>
          <p:cNvSpPr txBox="1">
            <a:spLocks/>
          </p:cNvSpPr>
          <p:nvPr/>
        </p:nvSpPr>
        <p:spPr>
          <a:xfrm>
            <a:off x="6794345" y="-1"/>
            <a:ext cx="2349653" cy="5715000"/>
          </a:xfrm>
          <a:prstGeom prst="rect">
            <a:avLst/>
          </a:prstGeom>
          <a:solidFill>
            <a:schemeClr val="tx1"/>
          </a:solidFill>
          <a:ln>
            <a:noFill/>
          </a:ln>
        </p:spPr>
        <p:txBody>
          <a:bodyPr lIns="251999" tIns="612000" rIns="360000" bIns="144000"/>
          <a:lstStyle>
            <a:lvl1pPr marL="0" marR="0" indent="0" algn="l" defTabSz="685800" rtl="0" eaLnBrk="1" fontAlgn="auto" latinLnBrk="0" hangingPunct="1">
              <a:lnSpc>
                <a:spcPct val="125000"/>
              </a:lnSpc>
              <a:spcBef>
                <a:spcPts val="750"/>
              </a:spcBef>
              <a:spcAft>
                <a:spcPts val="0"/>
              </a:spcAft>
              <a:buClrTx/>
              <a:buSzTx/>
              <a:buFont typeface="Arial" panose="020B0604020202020204" pitchFamily="34" charset="0"/>
              <a:buNone/>
              <a:tabLst/>
              <a:defRPr sz="1100" kern="1200">
                <a:solidFill>
                  <a:schemeClr val="bg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71450" indent="-171450">
              <a:lnSpc>
                <a:spcPct val="120000"/>
              </a:lnSpc>
              <a:buFont typeface="Arial" panose="020B0604020202020204" pitchFamily="34" charset="0"/>
              <a:buChar char="•"/>
            </a:pPr>
            <a:r>
              <a:rPr lang="de-DE" dirty="0"/>
              <a:t>Rundum-Dienstleister in Sachen </a:t>
            </a:r>
            <a:r>
              <a:rPr lang="de-DE" dirty="0" err="1"/>
              <a:t>Abfallbeseiti-gung</a:t>
            </a:r>
            <a:r>
              <a:rPr lang="de-DE" dirty="0"/>
              <a:t> in Moers</a:t>
            </a:r>
          </a:p>
          <a:p>
            <a:pPr marL="171450" indent="-171450">
              <a:lnSpc>
                <a:spcPct val="120000"/>
              </a:lnSpc>
              <a:buFont typeface="Arial" panose="020B0604020202020204" pitchFamily="34" charset="0"/>
              <a:buChar char="•"/>
            </a:pPr>
            <a:r>
              <a:rPr lang="de-DE" dirty="0"/>
              <a:t>Abfuhr von jährlich rund 45.000 Tonnen Abfällen</a:t>
            </a:r>
          </a:p>
          <a:p>
            <a:pPr marL="171450" indent="-171450">
              <a:lnSpc>
                <a:spcPct val="120000"/>
              </a:lnSpc>
              <a:buFont typeface="Arial" panose="020B0604020202020204" pitchFamily="34" charset="0"/>
              <a:buChar char="•"/>
            </a:pPr>
            <a:r>
              <a:rPr lang="de-DE" dirty="0"/>
              <a:t>Unterstützt Ziele der Kreislaufwirtschaft</a:t>
            </a:r>
          </a:p>
          <a:p>
            <a:pPr marL="171450" indent="-171450">
              <a:lnSpc>
                <a:spcPct val="120000"/>
              </a:lnSpc>
              <a:buFont typeface="Arial" panose="020B0604020202020204" pitchFamily="34" charset="0"/>
              <a:buChar char="•"/>
            </a:pPr>
            <a:r>
              <a:rPr lang="de-DE" dirty="0"/>
              <a:t>Andienungspflicht am kreiseigenen </a:t>
            </a:r>
            <a:r>
              <a:rPr lang="de-DE" dirty="0" err="1"/>
              <a:t>Abfallent-sorgungszentrum</a:t>
            </a:r>
            <a:r>
              <a:rPr lang="de-DE" dirty="0"/>
              <a:t> </a:t>
            </a:r>
            <a:r>
              <a:rPr lang="de-DE" dirty="0" err="1"/>
              <a:t>Asdonkshof</a:t>
            </a:r>
            <a:endParaRPr lang="de-DE" dirty="0"/>
          </a:p>
          <a:p>
            <a:pPr marL="171450" indent="-171450">
              <a:lnSpc>
                <a:spcPct val="120000"/>
              </a:lnSpc>
              <a:buFont typeface="Arial" panose="020B0604020202020204" pitchFamily="34" charset="0"/>
              <a:buChar char="•"/>
            </a:pPr>
            <a:r>
              <a:rPr lang="de-DE" dirty="0"/>
              <a:t>Umfangreiches Entsorgungs- und Dienstleistungsangebot am eigenen Kreislauf-</a:t>
            </a:r>
            <a:r>
              <a:rPr lang="de-DE" dirty="0" err="1"/>
              <a:t>wirtschaftshof</a:t>
            </a:r>
            <a:endParaRPr lang="de-DE" dirty="0"/>
          </a:p>
          <a:p>
            <a:pPr marL="171450" indent="-171450">
              <a:lnSpc>
                <a:spcPct val="120000"/>
              </a:lnSpc>
              <a:buFont typeface="Arial" panose="020B0604020202020204" pitchFamily="34" charset="0"/>
              <a:buChar char="•"/>
            </a:pPr>
            <a:r>
              <a:rPr lang="de-DE" dirty="0"/>
              <a:t>Modernes Gebührensystem</a:t>
            </a:r>
          </a:p>
          <a:p>
            <a:pPr marL="171450" indent="-171450">
              <a:lnSpc>
                <a:spcPct val="120000"/>
              </a:lnSpc>
              <a:buFont typeface="Arial" panose="020B0604020202020204" pitchFamily="34" charset="0"/>
              <a:buChar char="•"/>
            </a:pPr>
            <a:r>
              <a:rPr lang="de-DE" dirty="0"/>
              <a:t>Initiative „Sauberes Moers“ gegen „Wilden Müll“</a:t>
            </a:r>
          </a:p>
          <a:p>
            <a:pPr marL="171450" indent="-171450">
              <a:lnSpc>
                <a:spcPct val="120000"/>
              </a:lnSpc>
              <a:buFont typeface="Arial" panose="020B0604020202020204" pitchFamily="34" charset="0"/>
              <a:buChar char="•"/>
            </a:pPr>
            <a:endParaRPr lang="de-DE" sz="900" dirty="0"/>
          </a:p>
        </p:txBody>
      </p:sp>
      <p:sp>
        <p:nvSpPr>
          <p:cNvPr id="23" name="Rechteck 22">
            <a:extLst>
              <a:ext uri="{FF2B5EF4-FFF2-40B4-BE49-F238E27FC236}">
                <a16:creationId xmlns:a16="http://schemas.microsoft.com/office/drawing/2014/main" id="{10A62494-A90F-B040-BFA2-BDCA8ADF4FA7}"/>
              </a:ext>
            </a:extLst>
          </p:cNvPr>
          <p:cNvSpPr/>
          <p:nvPr/>
        </p:nvSpPr>
        <p:spPr>
          <a:xfrm>
            <a:off x="1936004" y="-1"/>
            <a:ext cx="1754515" cy="5715000"/>
          </a:xfrm>
          <a:prstGeom prst="rect">
            <a:avLst/>
          </a:prstGeom>
          <a:gradFill>
            <a:gsLst>
              <a:gs pos="0">
                <a:schemeClr val="tx1"/>
              </a:gs>
              <a:gs pos="100000">
                <a:schemeClr val="tx1">
                  <a:alpha val="0"/>
                </a:schemeClr>
              </a:gs>
            </a:gsLst>
            <a:lin ang="0" scaled="0"/>
          </a:gra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a:p>
        </p:txBody>
      </p:sp>
      <p:sp>
        <p:nvSpPr>
          <p:cNvPr id="24" name="Rechteck 23">
            <a:extLst>
              <a:ext uri="{FF2B5EF4-FFF2-40B4-BE49-F238E27FC236}">
                <a16:creationId xmlns:a16="http://schemas.microsoft.com/office/drawing/2014/main" id="{B9414A26-49EC-F040-8F99-64E809D973F8}"/>
              </a:ext>
            </a:extLst>
          </p:cNvPr>
          <p:cNvSpPr/>
          <p:nvPr/>
        </p:nvSpPr>
        <p:spPr>
          <a:xfrm>
            <a:off x="-1" y="0"/>
            <a:ext cx="1936005" cy="5715000"/>
          </a:xfrm>
          <a:prstGeom prst="rect">
            <a:avLst/>
          </a:prstGeom>
          <a:solidFill>
            <a:schemeClr val="tx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dirty="0"/>
          </a:p>
        </p:txBody>
      </p:sp>
      <p:sp>
        <p:nvSpPr>
          <p:cNvPr id="28" name="Inhaltsplatzhalter 3">
            <a:extLst>
              <a:ext uri="{FF2B5EF4-FFF2-40B4-BE49-F238E27FC236}">
                <a16:creationId xmlns:a16="http://schemas.microsoft.com/office/drawing/2014/main" id="{5880B4E4-4A7A-B449-B865-60A0F1EB9323}"/>
              </a:ext>
            </a:extLst>
          </p:cNvPr>
          <p:cNvSpPr>
            <a:spLocks noGrp="1"/>
          </p:cNvSpPr>
          <p:nvPr>
            <p:ph sz="quarter" idx="13"/>
          </p:nvPr>
        </p:nvSpPr>
        <p:spPr>
          <a:xfrm>
            <a:off x="358775" y="144000"/>
            <a:ext cx="3449647" cy="1148088"/>
          </a:xfrm>
        </p:spPr>
        <p:txBody>
          <a:bodyPr lIns="0" tIns="0" rIns="0" bIns="0">
            <a:noAutofit/>
          </a:bodyPr>
          <a:lstStyle/>
          <a:p>
            <a:pPr>
              <a:lnSpc>
                <a:spcPts val="3000"/>
              </a:lnSpc>
              <a:spcBef>
                <a:spcPts val="0"/>
              </a:spcBef>
            </a:pPr>
            <a:r>
              <a:rPr lang="de-DE" sz="1200" b="0" dirty="0">
                <a:solidFill>
                  <a:schemeClr val="bg1"/>
                </a:solidFill>
              </a:rPr>
              <a:t>Enni Stadt &amp; Service Niederrhein AöR</a:t>
            </a:r>
            <a:br>
              <a:rPr lang="de-DE" dirty="0">
                <a:solidFill>
                  <a:schemeClr val="bg1"/>
                </a:solidFill>
              </a:rPr>
            </a:br>
            <a:r>
              <a:rPr lang="de-DE" dirty="0">
                <a:solidFill>
                  <a:schemeClr val="bg1"/>
                </a:solidFill>
              </a:rPr>
              <a:t>Abfallbeseitigung</a:t>
            </a:r>
            <a:endParaRPr lang="de-DE" sz="2800" dirty="0">
              <a:solidFill>
                <a:schemeClr val="bg1"/>
              </a:solidFill>
            </a:endParaRPr>
          </a:p>
        </p:txBody>
      </p:sp>
      <p:pic>
        <p:nvPicPr>
          <p:cNvPr id="13" name="Grafik 12">
            <a:extLst>
              <a:ext uri="{FF2B5EF4-FFF2-40B4-BE49-F238E27FC236}">
                <a16:creationId xmlns:a16="http://schemas.microsoft.com/office/drawing/2014/main" id="{19168810-BCD2-8941-BD10-B65199E5173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933827" y="285618"/>
            <a:ext cx="792553" cy="243383"/>
          </a:xfrm>
          <a:prstGeom prst="rect">
            <a:avLst/>
          </a:prstGeom>
          <a:effectLst/>
        </p:spPr>
      </p:pic>
      <p:sp>
        <p:nvSpPr>
          <p:cNvPr id="10" name="Textplatzhalter 8">
            <a:extLst>
              <a:ext uri="{FF2B5EF4-FFF2-40B4-BE49-F238E27FC236}">
                <a16:creationId xmlns:a16="http://schemas.microsoft.com/office/drawing/2014/main" id="{F66FEFC6-F67D-4145-8720-7A53522A1A55}"/>
              </a:ext>
            </a:extLst>
          </p:cNvPr>
          <p:cNvSpPr txBox="1">
            <a:spLocks/>
          </p:cNvSpPr>
          <p:nvPr/>
        </p:nvSpPr>
        <p:spPr>
          <a:xfrm>
            <a:off x="358776" y="1234042"/>
            <a:ext cx="1981686" cy="3537266"/>
          </a:xfrm>
          <a:prstGeom prst="rect">
            <a:avLst/>
          </a:prstGeom>
        </p:spPr>
        <p:txBody>
          <a:bodyPr lIns="0" tIns="0" rIns="0" bIns="0"/>
          <a:lstStyle>
            <a:lvl1pPr marL="0" marR="0" indent="0" algn="l" defTabSz="685800" rtl="0" eaLnBrk="1" fontAlgn="auto" latinLnBrk="0" hangingPunct="1">
              <a:lnSpc>
                <a:spcPct val="125000"/>
              </a:lnSpc>
              <a:spcBef>
                <a:spcPts val="750"/>
              </a:spcBef>
              <a:spcAft>
                <a:spcPts val="0"/>
              </a:spcAft>
              <a:buClrTx/>
              <a:buSzTx/>
              <a:buFont typeface="Arial" panose="020B0604020202020204" pitchFamily="34" charset="0"/>
              <a:buNone/>
              <a:tabLst/>
              <a:defRPr sz="1100" kern="1200">
                <a:solidFill>
                  <a:schemeClr val="bg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de-DE" sz="1400" dirty="0"/>
              <a:t>Ob Restmüll, Bioabfälle, Altpapier, Elektroschrott oder Sperrgut – die Enni entsorgt mit modernen, nachhaltigen </a:t>
            </a:r>
            <a:r>
              <a:rPr lang="de-DE" sz="1400" dirty="0" err="1"/>
              <a:t>Entsor-gungskonzepten</a:t>
            </a:r>
            <a:r>
              <a:rPr lang="de-DE" sz="1400" dirty="0"/>
              <a:t> den Abfall in der Stadt Moers. Dabei arbeitet Enni an Konzepten, ihre Dienstleistungen </a:t>
            </a:r>
            <a:r>
              <a:rPr lang="de-DE" sz="1400" dirty="0" err="1"/>
              <a:t>ande-ren</a:t>
            </a:r>
            <a:r>
              <a:rPr lang="de-DE" sz="1400" dirty="0"/>
              <a:t> Kommunen am Niederrhein anzubieten.</a:t>
            </a:r>
          </a:p>
        </p:txBody>
      </p:sp>
      <p:cxnSp>
        <p:nvCxnSpPr>
          <p:cNvPr id="16" name="Gerade Verbindung 14">
            <a:extLst>
              <a:ext uri="{FF2B5EF4-FFF2-40B4-BE49-F238E27FC236}">
                <a16:creationId xmlns:a16="http://schemas.microsoft.com/office/drawing/2014/main" id="{A065A3EB-0A57-DF4C-99E5-75AAB581B630}"/>
              </a:ext>
            </a:extLst>
          </p:cNvPr>
          <p:cNvCxnSpPr>
            <a:cxnSpLocks/>
          </p:cNvCxnSpPr>
          <p:nvPr/>
        </p:nvCxnSpPr>
        <p:spPr>
          <a:xfrm>
            <a:off x="356474" y="5413375"/>
            <a:ext cx="842875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Footer Placeholder 4">
            <a:extLst>
              <a:ext uri="{FF2B5EF4-FFF2-40B4-BE49-F238E27FC236}">
                <a16:creationId xmlns:a16="http://schemas.microsoft.com/office/drawing/2014/main" id="{EC68D8A6-E1A0-EF4C-9476-7EC13CCCA35F}"/>
              </a:ext>
            </a:extLst>
          </p:cNvPr>
          <p:cNvSpPr>
            <a:spLocks noGrp="1"/>
          </p:cNvSpPr>
          <p:nvPr>
            <p:ph type="ftr" sz="quarter" idx="3"/>
          </p:nvPr>
        </p:nvSpPr>
        <p:spPr>
          <a:xfrm>
            <a:off x="356474" y="5410729"/>
            <a:ext cx="4022018" cy="304271"/>
          </a:xfrm>
          <a:prstGeom prst="rect">
            <a:avLst/>
          </a:prstGeom>
        </p:spPr>
        <p:txBody>
          <a:bodyPr lIns="0" anchor="ctr" anchorCtr="0"/>
          <a:lstStyle>
            <a:lvl1pPr algn="ctr">
              <a:defRPr sz="800">
                <a:solidFill>
                  <a:schemeClr val="tx1"/>
                </a:solidFill>
                <a:latin typeface="Arial" panose="020B0604020202020204" pitchFamily="34" charset="0"/>
                <a:cs typeface="Arial" panose="020B0604020202020204" pitchFamily="34" charset="0"/>
              </a:defRPr>
            </a:lvl1pPr>
          </a:lstStyle>
          <a:p>
            <a:pPr algn="l"/>
            <a:r>
              <a:rPr lang="de-DE" b="1" dirty="0" err="1">
                <a:solidFill>
                  <a:schemeClr val="bg1"/>
                </a:solidFill>
              </a:rPr>
              <a:t>Enni</a:t>
            </a:r>
            <a:r>
              <a:rPr lang="de-DE" b="1" dirty="0">
                <a:solidFill>
                  <a:schemeClr val="bg1"/>
                </a:solidFill>
              </a:rPr>
              <a:t>-Unternehmensgruppe </a:t>
            </a:r>
            <a:r>
              <a:rPr lang="de-DE" dirty="0">
                <a:solidFill>
                  <a:schemeClr val="bg1"/>
                </a:solidFill>
              </a:rPr>
              <a:t>| Unternehmenspräsentation</a:t>
            </a:r>
          </a:p>
        </p:txBody>
      </p:sp>
      <p:sp>
        <p:nvSpPr>
          <p:cNvPr id="19" name="Foliennummernplatzhalter 18">
            <a:extLst>
              <a:ext uri="{FF2B5EF4-FFF2-40B4-BE49-F238E27FC236}">
                <a16:creationId xmlns:a16="http://schemas.microsoft.com/office/drawing/2014/main" id="{43ECD50E-B7C3-D444-983C-523904828B37}"/>
              </a:ext>
            </a:extLst>
          </p:cNvPr>
          <p:cNvSpPr txBox="1">
            <a:spLocks/>
          </p:cNvSpPr>
          <p:nvPr/>
        </p:nvSpPr>
        <p:spPr>
          <a:xfrm>
            <a:off x="6567509" y="5410729"/>
            <a:ext cx="2215688" cy="304271"/>
          </a:xfrm>
          <a:prstGeom prst="rect">
            <a:avLst/>
          </a:prstGeom>
        </p:spPr>
        <p:txBody>
          <a:bodyPr vert="horz" lIns="91440" tIns="45720" rIns="0" bIns="45720" rtlCol="0" anchor="ctr"/>
          <a:lstStyle>
            <a:defPPr>
              <a:defRPr lang="en-US"/>
            </a:defPPr>
            <a:lvl1pPr marL="0" algn="r" defTabSz="4572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5607CED-D545-0D4C-A214-D96E27090DB2}" type="slidenum">
              <a:rPr lang="de-DE" smtClean="0">
                <a:solidFill>
                  <a:schemeClr val="bg1"/>
                </a:solidFill>
              </a:rPr>
              <a:pPr/>
              <a:t>27</a:t>
            </a:fld>
            <a:endParaRPr lang="de-DE" dirty="0">
              <a:solidFill>
                <a:schemeClr val="bg1"/>
              </a:solidFill>
            </a:endParaRPr>
          </a:p>
        </p:txBody>
      </p:sp>
    </p:spTree>
    <p:extLst>
      <p:ext uri="{BB962C8B-B14F-4D97-AF65-F5344CB8AC3E}">
        <p14:creationId xmlns:p14="http://schemas.microsoft.com/office/powerpoint/2010/main" val="3537090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Grafik 11">
            <a:extLst>
              <a:ext uri="{FF2B5EF4-FFF2-40B4-BE49-F238E27FC236}">
                <a16:creationId xmlns:a16="http://schemas.microsoft.com/office/drawing/2014/main" id="{B7DC9F5E-D221-D1A1-D1D1-9106E18171F8}"/>
              </a:ext>
            </a:extLst>
          </p:cNvPr>
          <p:cNvPicPr>
            <a:picLocks noChangeAspect="1"/>
          </p:cNvPicPr>
          <p:nvPr/>
        </p:nvPicPr>
        <p:blipFill>
          <a:blip r:embed="rId3"/>
          <a:srcRect l="21646" r="21646"/>
          <a:stretch/>
        </p:blipFill>
        <p:spPr>
          <a:xfrm>
            <a:off x="1883157" y="0"/>
            <a:ext cx="5067590" cy="5715000"/>
          </a:xfrm>
          <a:prstGeom prst="rect">
            <a:avLst/>
          </a:prstGeom>
        </p:spPr>
      </p:pic>
      <p:sp>
        <p:nvSpPr>
          <p:cNvPr id="18" name="Textplatzhalter 8">
            <a:extLst>
              <a:ext uri="{FF2B5EF4-FFF2-40B4-BE49-F238E27FC236}">
                <a16:creationId xmlns:a16="http://schemas.microsoft.com/office/drawing/2014/main" id="{8144530C-76AF-534E-8AE2-744AAF1155E1}"/>
              </a:ext>
            </a:extLst>
          </p:cNvPr>
          <p:cNvSpPr txBox="1">
            <a:spLocks/>
          </p:cNvSpPr>
          <p:nvPr/>
        </p:nvSpPr>
        <p:spPr>
          <a:xfrm>
            <a:off x="6794345" y="-1"/>
            <a:ext cx="2349653" cy="5715000"/>
          </a:xfrm>
          <a:prstGeom prst="rect">
            <a:avLst/>
          </a:prstGeom>
          <a:solidFill>
            <a:schemeClr val="tx1"/>
          </a:solidFill>
          <a:ln>
            <a:noFill/>
          </a:ln>
        </p:spPr>
        <p:txBody>
          <a:bodyPr lIns="180000" tIns="540000" rIns="360000" bIns="144000"/>
          <a:lstStyle>
            <a:lvl1pPr marL="0" marR="0" indent="0" algn="l" defTabSz="685800" rtl="0" eaLnBrk="1" fontAlgn="auto" latinLnBrk="0" hangingPunct="1">
              <a:lnSpc>
                <a:spcPct val="125000"/>
              </a:lnSpc>
              <a:spcBef>
                <a:spcPts val="750"/>
              </a:spcBef>
              <a:spcAft>
                <a:spcPts val="0"/>
              </a:spcAft>
              <a:buClrTx/>
              <a:buSzTx/>
              <a:buFont typeface="Arial" panose="020B0604020202020204" pitchFamily="34" charset="0"/>
              <a:buNone/>
              <a:tabLst/>
              <a:defRPr sz="1100" kern="1200">
                <a:solidFill>
                  <a:schemeClr val="bg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71450" indent="-171450">
              <a:lnSpc>
                <a:spcPct val="120000"/>
              </a:lnSpc>
              <a:buFont typeface="Arial" panose="020B0604020202020204" pitchFamily="34" charset="0"/>
              <a:buChar char="•"/>
            </a:pPr>
            <a:r>
              <a:rPr lang="de-DE" dirty="0"/>
              <a:t>In Moers reinigt Enni rund 433 Kilometer Straßen-netz sowie öffentliche Flächen, wie Park- und Festplätze, </a:t>
            </a:r>
            <a:r>
              <a:rPr lang="de-DE" altLang="de-DE" dirty="0"/>
              <a:t>Brücken, Bushaltestelle, sowie Rad- und Gehwege</a:t>
            </a:r>
          </a:p>
          <a:p>
            <a:pPr marL="171450" indent="-171450">
              <a:lnSpc>
                <a:spcPct val="120000"/>
              </a:lnSpc>
              <a:buFont typeface="Arial" panose="020B0604020202020204" pitchFamily="34" charset="0"/>
              <a:buChar char="•"/>
            </a:pPr>
            <a:r>
              <a:rPr lang="de-DE" altLang="de-DE" dirty="0"/>
              <a:t>Winterdienst in Moers, als individueller Service auch für Privat- und Gewerbekunden wie Aldi Süd</a:t>
            </a:r>
          </a:p>
          <a:p>
            <a:pPr marL="171450" indent="-171450">
              <a:lnSpc>
                <a:spcPct val="120000"/>
              </a:lnSpc>
              <a:buFont typeface="Arial" panose="020B0604020202020204" pitchFamily="34" charset="0"/>
              <a:buChar char="•"/>
            </a:pPr>
            <a:r>
              <a:rPr lang="de-DE" altLang="de-DE" dirty="0"/>
              <a:t>Wachstumserfolge am Niederrhein: </a:t>
            </a:r>
            <a:br>
              <a:rPr lang="de-DE" altLang="de-DE" dirty="0"/>
            </a:br>
            <a:r>
              <a:rPr lang="de-DE" altLang="de-DE" dirty="0"/>
              <a:t>In Neukirchen-Vluyn reinigt rund 135 Kilometer, in Xanten rund 32 Kilometer des Straßen-netzes</a:t>
            </a:r>
          </a:p>
          <a:p>
            <a:pPr marL="171450" indent="-171450">
              <a:lnSpc>
                <a:spcPct val="120000"/>
              </a:lnSpc>
              <a:buFont typeface="Arial" panose="020B0604020202020204" pitchFamily="34" charset="0"/>
              <a:buChar char="•"/>
            </a:pPr>
            <a:r>
              <a:rPr lang="de-DE" altLang="de-DE" dirty="0"/>
              <a:t>Einsatz moderner, um-weltschonender Reinigungsfahrzeuge</a:t>
            </a:r>
          </a:p>
          <a:p>
            <a:pPr marL="171450" indent="-171450">
              <a:lnSpc>
                <a:spcPct val="120000"/>
              </a:lnSpc>
              <a:buFont typeface="Arial" panose="020B0604020202020204" pitchFamily="34" charset="0"/>
              <a:buChar char="•"/>
            </a:pPr>
            <a:endParaRPr lang="de-DE" altLang="de-DE" dirty="0"/>
          </a:p>
          <a:p>
            <a:pPr marL="171450" indent="-171450">
              <a:lnSpc>
                <a:spcPct val="120000"/>
              </a:lnSpc>
              <a:buFont typeface="Arial" panose="020B0604020202020204" pitchFamily="34" charset="0"/>
              <a:buChar char="•"/>
            </a:pPr>
            <a:endParaRPr lang="de-DE" sz="900" dirty="0"/>
          </a:p>
          <a:p>
            <a:pPr marL="171450" indent="-171450">
              <a:lnSpc>
                <a:spcPct val="120000"/>
              </a:lnSpc>
              <a:buFont typeface="Arial" panose="020B0604020202020204" pitchFamily="34" charset="0"/>
              <a:buChar char="•"/>
            </a:pPr>
            <a:endParaRPr lang="de-DE" sz="900" dirty="0"/>
          </a:p>
        </p:txBody>
      </p:sp>
      <p:sp>
        <p:nvSpPr>
          <p:cNvPr id="23" name="Rechteck 22">
            <a:extLst>
              <a:ext uri="{FF2B5EF4-FFF2-40B4-BE49-F238E27FC236}">
                <a16:creationId xmlns:a16="http://schemas.microsoft.com/office/drawing/2014/main" id="{10A62494-A90F-B040-BFA2-BDCA8ADF4FA7}"/>
              </a:ext>
            </a:extLst>
          </p:cNvPr>
          <p:cNvSpPr/>
          <p:nvPr/>
        </p:nvSpPr>
        <p:spPr>
          <a:xfrm>
            <a:off x="1936004" y="0"/>
            <a:ext cx="1754515" cy="5715000"/>
          </a:xfrm>
          <a:prstGeom prst="rect">
            <a:avLst/>
          </a:prstGeom>
          <a:gradFill>
            <a:gsLst>
              <a:gs pos="0">
                <a:schemeClr val="tx1"/>
              </a:gs>
              <a:gs pos="100000">
                <a:schemeClr val="tx1">
                  <a:alpha val="0"/>
                </a:schemeClr>
              </a:gs>
            </a:gsLst>
            <a:lin ang="0" scaled="0"/>
          </a:gra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a:p>
        </p:txBody>
      </p:sp>
      <p:sp>
        <p:nvSpPr>
          <p:cNvPr id="24" name="Rechteck 23">
            <a:extLst>
              <a:ext uri="{FF2B5EF4-FFF2-40B4-BE49-F238E27FC236}">
                <a16:creationId xmlns:a16="http://schemas.microsoft.com/office/drawing/2014/main" id="{B9414A26-49EC-F040-8F99-64E809D973F8}"/>
              </a:ext>
            </a:extLst>
          </p:cNvPr>
          <p:cNvSpPr/>
          <p:nvPr/>
        </p:nvSpPr>
        <p:spPr>
          <a:xfrm>
            <a:off x="-1" y="0"/>
            <a:ext cx="1936005" cy="5715000"/>
          </a:xfrm>
          <a:prstGeom prst="rect">
            <a:avLst/>
          </a:prstGeom>
          <a:solidFill>
            <a:schemeClr val="tx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dirty="0"/>
          </a:p>
        </p:txBody>
      </p:sp>
      <p:sp>
        <p:nvSpPr>
          <p:cNvPr id="28" name="Inhaltsplatzhalter 3">
            <a:extLst>
              <a:ext uri="{FF2B5EF4-FFF2-40B4-BE49-F238E27FC236}">
                <a16:creationId xmlns:a16="http://schemas.microsoft.com/office/drawing/2014/main" id="{5880B4E4-4A7A-B449-B865-60A0F1EB9323}"/>
              </a:ext>
            </a:extLst>
          </p:cNvPr>
          <p:cNvSpPr>
            <a:spLocks noGrp="1"/>
          </p:cNvSpPr>
          <p:nvPr>
            <p:ph sz="quarter" idx="13"/>
          </p:nvPr>
        </p:nvSpPr>
        <p:spPr>
          <a:xfrm>
            <a:off x="358775" y="144000"/>
            <a:ext cx="3449647" cy="1148088"/>
          </a:xfrm>
        </p:spPr>
        <p:txBody>
          <a:bodyPr lIns="0" tIns="0" rIns="0" bIns="0">
            <a:noAutofit/>
          </a:bodyPr>
          <a:lstStyle/>
          <a:p>
            <a:pPr>
              <a:lnSpc>
                <a:spcPts val="3000"/>
              </a:lnSpc>
              <a:spcBef>
                <a:spcPts val="0"/>
              </a:spcBef>
            </a:pPr>
            <a:r>
              <a:rPr lang="de-DE" sz="1200" b="0" dirty="0">
                <a:solidFill>
                  <a:schemeClr val="bg1"/>
                </a:solidFill>
              </a:rPr>
              <a:t>Enni Stadt &amp; Service Niederrhein AöR</a:t>
            </a:r>
            <a:br>
              <a:rPr lang="de-DE" dirty="0">
                <a:solidFill>
                  <a:schemeClr val="bg1"/>
                </a:solidFill>
              </a:rPr>
            </a:br>
            <a:r>
              <a:rPr lang="de-DE" dirty="0">
                <a:solidFill>
                  <a:schemeClr val="bg1"/>
                </a:solidFill>
              </a:rPr>
              <a:t>Straßenreinigung</a:t>
            </a:r>
            <a:endParaRPr lang="de-DE" sz="2800" dirty="0">
              <a:solidFill>
                <a:schemeClr val="bg1"/>
              </a:solidFill>
            </a:endParaRPr>
          </a:p>
        </p:txBody>
      </p:sp>
      <p:pic>
        <p:nvPicPr>
          <p:cNvPr id="13" name="Grafik 12">
            <a:extLst>
              <a:ext uri="{FF2B5EF4-FFF2-40B4-BE49-F238E27FC236}">
                <a16:creationId xmlns:a16="http://schemas.microsoft.com/office/drawing/2014/main" id="{19168810-BCD2-8941-BD10-B65199E5173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933827" y="285618"/>
            <a:ext cx="792553" cy="243383"/>
          </a:xfrm>
          <a:prstGeom prst="rect">
            <a:avLst/>
          </a:prstGeom>
          <a:effectLst/>
        </p:spPr>
      </p:pic>
      <p:sp>
        <p:nvSpPr>
          <p:cNvPr id="10" name="Textplatzhalter 8">
            <a:extLst>
              <a:ext uri="{FF2B5EF4-FFF2-40B4-BE49-F238E27FC236}">
                <a16:creationId xmlns:a16="http://schemas.microsoft.com/office/drawing/2014/main" id="{F66FEFC6-F67D-4145-8720-7A53522A1A55}"/>
              </a:ext>
            </a:extLst>
          </p:cNvPr>
          <p:cNvSpPr txBox="1">
            <a:spLocks/>
          </p:cNvSpPr>
          <p:nvPr/>
        </p:nvSpPr>
        <p:spPr>
          <a:xfrm>
            <a:off x="358776" y="1601596"/>
            <a:ext cx="1981686" cy="3537266"/>
          </a:xfrm>
          <a:prstGeom prst="rect">
            <a:avLst/>
          </a:prstGeom>
        </p:spPr>
        <p:txBody>
          <a:bodyPr lIns="0" tIns="0" rIns="0" bIns="0"/>
          <a:lstStyle>
            <a:lvl1pPr marL="0" marR="0" indent="0" algn="l" defTabSz="685800" rtl="0" eaLnBrk="1" fontAlgn="auto" latinLnBrk="0" hangingPunct="1">
              <a:lnSpc>
                <a:spcPct val="125000"/>
              </a:lnSpc>
              <a:spcBef>
                <a:spcPts val="750"/>
              </a:spcBef>
              <a:spcAft>
                <a:spcPts val="0"/>
              </a:spcAft>
              <a:buClrTx/>
              <a:buSzTx/>
              <a:buFont typeface="Arial" panose="020B0604020202020204" pitchFamily="34" charset="0"/>
              <a:buNone/>
              <a:tabLst/>
              <a:defRPr sz="1100" kern="1200">
                <a:solidFill>
                  <a:schemeClr val="bg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de-DE" sz="1400" dirty="0"/>
              <a:t>Als Dienstleister für Kommunen am Niederrhein kümmert </a:t>
            </a:r>
            <a:br>
              <a:rPr lang="de-DE" sz="1400" dirty="0"/>
            </a:br>
            <a:r>
              <a:rPr lang="de-DE" sz="1400" dirty="0"/>
              <a:t>sich Enni um die tägliche Reinigung von </a:t>
            </a:r>
            <a:r>
              <a:rPr lang="de-DE" sz="1400" dirty="0" err="1"/>
              <a:t>öffent-lichen</a:t>
            </a:r>
            <a:r>
              <a:rPr lang="de-DE" sz="1400" dirty="0"/>
              <a:t> Straßen, Gehwegen und Plätzen sowie städtischen Grundstücken in Moers, Neukirchen-Vluyn </a:t>
            </a:r>
            <a:br>
              <a:rPr lang="de-DE" sz="1400" dirty="0"/>
            </a:br>
            <a:r>
              <a:rPr lang="de-DE" sz="1400" dirty="0"/>
              <a:t>und der Römerstadt Xanten. </a:t>
            </a:r>
          </a:p>
        </p:txBody>
      </p:sp>
      <p:cxnSp>
        <p:nvCxnSpPr>
          <p:cNvPr id="16" name="Gerade Verbindung 14">
            <a:extLst>
              <a:ext uri="{FF2B5EF4-FFF2-40B4-BE49-F238E27FC236}">
                <a16:creationId xmlns:a16="http://schemas.microsoft.com/office/drawing/2014/main" id="{1891CF41-D0A3-A14A-982A-8167074E0B56}"/>
              </a:ext>
            </a:extLst>
          </p:cNvPr>
          <p:cNvCxnSpPr>
            <a:cxnSpLocks/>
          </p:cNvCxnSpPr>
          <p:nvPr/>
        </p:nvCxnSpPr>
        <p:spPr>
          <a:xfrm>
            <a:off x="356474" y="5413375"/>
            <a:ext cx="842875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Footer Placeholder 4">
            <a:extLst>
              <a:ext uri="{FF2B5EF4-FFF2-40B4-BE49-F238E27FC236}">
                <a16:creationId xmlns:a16="http://schemas.microsoft.com/office/drawing/2014/main" id="{C0FD30BC-8E78-9E47-BA0F-32D7CC45E0A2}"/>
              </a:ext>
            </a:extLst>
          </p:cNvPr>
          <p:cNvSpPr>
            <a:spLocks noGrp="1"/>
          </p:cNvSpPr>
          <p:nvPr>
            <p:ph type="ftr" sz="quarter" idx="3"/>
          </p:nvPr>
        </p:nvSpPr>
        <p:spPr>
          <a:xfrm>
            <a:off x="356474" y="5410729"/>
            <a:ext cx="4022018" cy="304271"/>
          </a:xfrm>
          <a:prstGeom prst="rect">
            <a:avLst/>
          </a:prstGeom>
        </p:spPr>
        <p:txBody>
          <a:bodyPr lIns="0" anchor="ctr" anchorCtr="0"/>
          <a:lstStyle>
            <a:lvl1pPr algn="ctr">
              <a:defRPr sz="800">
                <a:solidFill>
                  <a:schemeClr val="tx1"/>
                </a:solidFill>
                <a:latin typeface="Arial" panose="020B0604020202020204" pitchFamily="34" charset="0"/>
                <a:cs typeface="Arial" panose="020B0604020202020204" pitchFamily="34" charset="0"/>
              </a:defRPr>
            </a:lvl1pPr>
          </a:lstStyle>
          <a:p>
            <a:pPr algn="l"/>
            <a:r>
              <a:rPr lang="de-DE" b="1" dirty="0" err="1">
                <a:solidFill>
                  <a:schemeClr val="bg1"/>
                </a:solidFill>
              </a:rPr>
              <a:t>Enni</a:t>
            </a:r>
            <a:r>
              <a:rPr lang="de-DE" b="1" dirty="0">
                <a:solidFill>
                  <a:schemeClr val="bg1"/>
                </a:solidFill>
              </a:rPr>
              <a:t>-Unternehmensgruppe </a:t>
            </a:r>
            <a:r>
              <a:rPr lang="de-DE" dirty="0">
                <a:solidFill>
                  <a:schemeClr val="bg1"/>
                </a:solidFill>
              </a:rPr>
              <a:t>| Unternehmenspräsentation</a:t>
            </a:r>
          </a:p>
        </p:txBody>
      </p:sp>
      <p:sp>
        <p:nvSpPr>
          <p:cNvPr id="19" name="Foliennummernplatzhalter 18">
            <a:extLst>
              <a:ext uri="{FF2B5EF4-FFF2-40B4-BE49-F238E27FC236}">
                <a16:creationId xmlns:a16="http://schemas.microsoft.com/office/drawing/2014/main" id="{77ED12A7-708A-6F43-8B0C-99CE7D2CE4EA}"/>
              </a:ext>
            </a:extLst>
          </p:cNvPr>
          <p:cNvSpPr txBox="1">
            <a:spLocks/>
          </p:cNvSpPr>
          <p:nvPr/>
        </p:nvSpPr>
        <p:spPr>
          <a:xfrm>
            <a:off x="6567509" y="5410729"/>
            <a:ext cx="2215688" cy="304271"/>
          </a:xfrm>
          <a:prstGeom prst="rect">
            <a:avLst/>
          </a:prstGeom>
        </p:spPr>
        <p:txBody>
          <a:bodyPr vert="horz" lIns="91440" tIns="45720" rIns="0" bIns="45720" rtlCol="0" anchor="ctr"/>
          <a:lstStyle>
            <a:defPPr>
              <a:defRPr lang="en-US"/>
            </a:defPPr>
            <a:lvl1pPr marL="0" algn="r" defTabSz="4572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5607CED-D545-0D4C-A214-D96E27090DB2}" type="slidenum">
              <a:rPr lang="de-DE" smtClean="0">
                <a:solidFill>
                  <a:schemeClr val="bg1"/>
                </a:solidFill>
              </a:rPr>
              <a:pPr/>
              <a:t>28</a:t>
            </a:fld>
            <a:endParaRPr lang="de-DE" dirty="0">
              <a:solidFill>
                <a:schemeClr val="bg1"/>
              </a:solidFill>
            </a:endParaRPr>
          </a:p>
        </p:txBody>
      </p:sp>
    </p:spTree>
    <p:extLst>
      <p:ext uri="{BB962C8B-B14F-4D97-AF65-F5344CB8AC3E}">
        <p14:creationId xmlns:p14="http://schemas.microsoft.com/office/powerpoint/2010/main" val="193089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Grafik 13">
            <a:extLst>
              <a:ext uri="{FF2B5EF4-FFF2-40B4-BE49-F238E27FC236}">
                <a16:creationId xmlns:a16="http://schemas.microsoft.com/office/drawing/2014/main" id="{6D262AAD-5B45-5E95-7700-38DEE34FFF79}"/>
              </a:ext>
            </a:extLst>
          </p:cNvPr>
          <p:cNvPicPr>
            <a:picLocks noChangeAspect="1"/>
          </p:cNvPicPr>
          <p:nvPr/>
        </p:nvPicPr>
        <p:blipFill rotWithShape="1">
          <a:blip r:embed="rId3"/>
          <a:srcRect l="5301" r="37991"/>
          <a:stretch/>
        </p:blipFill>
        <p:spPr>
          <a:xfrm>
            <a:off x="1883157" y="0"/>
            <a:ext cx="5067590" cy="5715000"/>
          </a:xfrm>
          <a:prstGeom prst="rect">
            <a:avLst/>
          </a:prstGeom>
        </p:spPr>
      </p:pic>
      <p:sp>
        <p:nvSpPr>
          <p:cNvPr id="18" name="Textplatzhalter 8">
            <a:extLst>
              <a:ext uri="{FF2B5EF4-FFF2-40B4-BE49-F238E27FC236}">
                <a16:creationId xmlns:a16="http://schemas.microsoft.com/office/drawing/2014/main" id="{8144530C-76AF-534E-8AE2-744AAF1155E1}"/>
              </a:ext>
            </a:extLst>
          </p:cNvPr>
          <p:cNvSpPr txBox="1">
            <a:spLocks/>
          </p:cNvSpPr>
          <p:nvPr/>
        </p:nvSpPr>
        <p:spPr>
          <a:xfrm>
            <a:off x="6794345" y="-1"/>
            <a:ext cx="2349653" cy="5715000"/>
          </a:xfrm>
          <a:prstGeom prst="rect">
            <a:avLst/>
          </a:prstGeom>
          <a:solidFill>
            <a:schemeClr val="tx1"/>
          </a:solidFill>
          <a:ln>
            <a:noFill/>
          </a:ln>
        </p:spPr>
        <p:txBody>
          <a:bodyPr lIns="251999" tIns="1260000" rIns="360000" bIns="144000"/>
          <a:lstStyle>
            <a:lvl1pPr marL="0" marR="0" indent="0" algn="l" defTabSz="685800" rtl="0" eaLnBrk="1" fontAlgn="auto" latinLnBrk="0" hangingPunct="1">
              <a:lnSpc>
                <a:spcPct val="125000"/>
              </a:lnSpc>
              <a:spcBef>
                <a:spcPts val="750"/>
              </a:spcBef>
              <a:spcAft>
                <a:spcPts val="0"/>
              </a:spcAft>
              <a:buClrTx/>
              <a:buSzTx/>
              <a:buFont typeface="Arial" panose="020B0604020202020204" pitchFamily="34" charset="0"/>
              <a:buNone/>
              <a:tabLst/>
              <a:defRPr sz="1100" kern="1200">
                <a:solidFill>
                  <a:schemeClr val="bg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71450" indent="-171450">
              <a:lnSpc>
                <a:spcPct val="120000"/>
              </a:lnSpc>
              <a:buFont typeface="Arial" panose="020B0604020202020204" pitchFamily="34" charset="0"/>
              <a:buChar char="•"/>
            </a:pPr>
            <a:r>
              <a:rPr lang="de-DE" dirty="0"/>
              <a:t>In Moers: rund 433 Kilometer Straßennetz</a:t>
            </a:r>
          </a:p>
          <a:p>
            <a:pPr marL="171450" indent="-171450">
              <a:lnSpc>
                <a:spcPct val="120000"/>
              </a:lnSpc>
              <a:buFont typeface="Arial" panose="020B0604020202020204" pitchFamily="34" charset="0"/>
              <a:buChar char="•"/>
            </a:pPr>
            <a:r>
              <a:rPr lang="de-DE" dirty="0"/>
              <a:t>Planung und Bau</a:t>
            </a:r>
          </a:p>
          <a:p>
            <a:pPr marL="171450" indent="-171450">
              <a:lnSpc>
                <a:spcPct val="120000"/>
              </a:lnSpc>
              <a:buFont typeface="Arial" panose="020B0604020202020204" pitchFamily="34" charset="0"/>
              <a:buChar char="•"/>
            </a:pPr>
            <a:r>
              <a:rPr lang="de-DE" dirty="0"/>
              <a:t>Reparaturen und Instandsetzung </a:t>
            </a:r>
            <a:r>
              <a:rPr lang="de-DE" altLang="de-DE" dirty="0"/>
              <a:t>von Asphalt- und Pflasteroberflächen</a:t>
            </a:r>
            <a:endParaRPr lang="de-DE" dirty="0"/>
          </a:p>
          <a:p>
            <a:pPr marL="171450" indent="-171450">
              <a:lnSpc>
                <a:spcPct val="120000"/>
              </a:lnSpc>
              <a:buFont typeface="Arial" panose="020B0604020202020204" pitchFamily="34" charset="0"/>
              <a:buChar char="•"/>
            </a:pPr>
            <a:r>
              <a:rPr lang="de-DE" dirty="0"/>
              <a:t>Straßenmarkierungen</a:t>
            </a:r>
          </a:p>
          <a:p>
            <a:pPr marL="171450" indent="-171450">
              <a:lnSpc>
                <a:spcPct val="120000"/>
              </a:lnSpc>
              <a:buFont typeface="Arial" panose="020B0604020202020204" pitchFamily="34" charset="0"/>
              <a:buChar char="•"/>
            </a:pPr>
            <a:r>
              <a:rPr lang="de-DE" dirty="0"/>
              <a:t>Straßenbeschilderung</a:t>
            </a:r>
          </a:p>
          <a:p>
            <a:pPr marL="171450" indent="-171450">
              <a:lnSpc>
                <a:spcPct val="120000"/>
              </a:lnSpc>
              <a:buFont typeface="Arial" panose="020B0604020202020204" pitchFamily="34" charset="0"/>
              <a:buChar char="•"/>
            </a:pPr>
            <a:r>
              <a:rPr lang="de-DE" altLang="de-DE" dirty="0"/>
              <a:t>Einsatz speziell ausgebildeter Kontrolleure zur Ermittlung von Straßenschäden</a:t>
            </a:r>
          </a:p>
          <a:p>
            <a:pPr marL="171450" indent="-171450">
              <a:lnSpc>
                <a:spcPct val="120000"/>
              </a:lnSpc>
              <a:buFont typeface="Arial" panose="020B0604020202020204" pitchFamily="34" charset="0"/>
              <a:buChar char="•"/>
            </a:pPr>
            <a:endParaRPr lang="de-DE" dirty="0"/>
          </a:p>
          <a:p>
            <a:pPr marL="171450" indent="-171450">
              <a:lnSpc>
                <a:spcPct val="120000"/>
              </a:lnSpc>
              <a:buFont typeface="Arial" panose="020B0604020202020204" pitchFamily="34" charset="0"/>
              <a:buChar char="•"/>
            </a:pPr>
            <a:endParaRPr lang="de-DE" sz="900" dirty="0"/>
          </a:p>
          <a:p>
            <a:pPr marL="171450" indent="-171450">
              <a:lnSpc>
                <a:spcPct val="120000"/>
              </a:lnSpc>
              <a:buFont typeface="Arial" panose="020B0604020202020204" pitchFamily="34" charset="0"/>
              <a:buChar char="•"/>
            </a:pPr>
            <a:endParaRPr lang="de-DE" sz="900" dirty="0"/>
          </a:p>
        </p:txBody>
      </p:sp>
      <p:sp>
        <p:nvSpPr>
          <p:cNvPr id="23" name="Rechteck 22">
            <a:extLst>
              <a:ext uri="{FF2B5EF4-FFF2-40B4-BE49-F238E27FC236}">
                <a16:creationId xmlns:a16="http://schemas.microsoft.com/office/drawing/2014/main" id="{10A62494-A90F-B040-BFA2-BDCA8ADF4FA7}"/>
              </a:ext>
            </a:extLst>
          </p:cNvPr>
          <p:cNvSpPr/>
          <p:nvPr/>
        </p:nvSpPr>
        <p:spPr>
          <a:xfrm>
            <a:off x="1936004" y="0"/>
            <a:ext cx="1754515" cy="5715000"/>
          </a:xfrm>
          <a:prstGeom prst="rect">
            <a:avLst/>
          </a:prstGeom>
          <a:gradFill>
            <a:gsLst>
              <a:gs pos="0">
                <a:schemeClr val="tx1"/>
              </a:gs>
              <a:gs pos="100000">
                <a:schemeClr val="tx1">
                  <a:alpha val="0"/>
                </a:schemeClr>
              </a:gs>
            </a:gsLst>
            <a:lin ang="0" scaled="0"/>
          </a:gra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a:p>
        </p:txBody>
      </p:sp>
      <p:sp>
        <p:nvSpPr>
          <p:cNvPr id="24" name="Rechteck 23">
            <a:extLst>
              <a:ext uri="{FF2B5EF4-FFF2-40B4-BE49-F238E27FC236}">
                <a16:creationId xmlns:a16="http://schemas.microsoft.com/office/drawing/2014/main" id="{B9414A26-49EC-F040-8F99-64E809D973F8}"/>
              </a:ext>
            </a:extLst>
          </p:cNvPr>
          <p:cNvSpPr/>
          <p:nvPr/>
        </p:nvSpPr>
        <p:spPr>
          <a:xfrm>
            <a:off x="-1" y="0"/>
            <a:ext cx="1936005" cy="5715000"/>
          </a:xfrm>
          <a:prstGeom prst="rect">
            <a:avLst/>
          </a:prstGeom>
          <a:solidFill>
            <a:schemeClr val="tx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dirty="0"/>
          </a:p>
        </p:txBody>
      </p:sp>
      <p:sp>
        <p:nvSpPr>
          <p:cNvPr id="28" name="Inhaltsplatzhalter 3">
            <a:extLst>
              <a:ext uri="{FF2B5EF4-FFF2-40B4-BE49-F238E27FC236}">
                <a16:creationId xmlns:a16="http://schemas.microsoft.com/office/drawing/2014/main" id="{5880B4E4-4A7A-B449-B865-60A0F1EB9323}"/>
              </a:ext>
            </a:extLst>
          </p:cNvPr>
          <p:cNvSpPr>
            <a:spLocks noGrp="1"/>
          </p:cNvSpPr>
          <p:nvPr>
            <p:ph sz="quarter" idx="13"/>
          </p:nvPr>
        </p:nvSpPr>
        <p:spPr>
          <a:xfrm>
            <a:off x="358775" y="144000"/>
            <a:ext cx="3449647" cy="1148088"/>
          </a:xfrm>
        </p:spPr>
        <p:txBody>
          <a:bodyPr lIns="0" tIns="0" rIns="0" bIns="0">
            <a:noAutofit/>
          </a:bodyPr>
          <a:lstStyle/>
          <a:p>
            <a:pPr>
              <a:lnSpc>
                <a:spcPts val="3000"/>
              </a:lnSpc>
              <a:spcBef>
                <a:spcPts val="0"/>
              </a:spcBef>
            </a:pPr>
            <a:r>
              <a:rPr lang="de-DE" sz="1200" b="0" dirty="0">
                <a:solidFill>
                  <a:schemeClr val="bg1"/>
                </a:solidFill>
              </a:rPr>
              <a:t>Enni Stadt &amp; Service Niederrhein AöR</a:t>
            </a:r>
            <a:br>
              <a:rPr lang="de-DE" dirty="0">
                <a:solidFill>
                  <a:schemeClr val="bg1"/>
                </a:solidFill>
              </a:rPr>
            </a:br>
            <a:r>
              <a:rPr lang="de-DE" dirty="0">
                <a:solidFill>
                  <a:schemeClr val="bg1"/>
                </a:solidFill>
              </a:rPr>
              <a:t>Straßen-</a:t>
            </a:r>
          </a:p>
          <a:p>
            <a:pPr>
              <a:lnSpc>
                <a:spcPts val="3000"/>
              </a:lnSpc>
              <a:spcBef>
                <a:spcPts val="0"/>
              </a:spcBef>
            </a:pPr>
            <a:r>
              <a:rPr lang="de-DE" dirty="0" err="1">
                <a:solidFill>
                  <a:schemeClr val="bg1"/>
                </a:solidFill>
              </a:rPr>
              <a:t>unterhaltung</a:t>
            </a:r>
            <a:endParaRPr lang="de-DE" sz="2800" dirty="0">
              <a:solidFill>
                <a:schemeClr val="bg1"/>
              </a:solidFill>
            </a:endParaRPr>
          </a:p>
        </p:txBody>
      </p:sp>
      <p:pic>
        <p:nvPicPr>
          <p:cNvPr id="13" name="Grafik 12">
            <a:extLst>
              <a:ext uri="{FF2B5EF4-FFF2-40B4-BE49-F238E27FC236}">
                <a16:creationId xmlns:a16="http://schemas.microsoft.com/office/drawing/2014/main" id="{19168810-BCD2-8941-BD10-B65199E5173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933827" y="285618"/>
            <a:ext cx="792553" cy="243383"/>
          </a:xfrm>
          <a:prstGeom prst="rect">
            <a:avLst/>
          </a:prstGeom>
          <a:effectLst/>
        </p:spPr>
      </p:pic>
      <p:sp>
        <p:nvSpPr>
          <p:cNvPr id="10" name="Textplatzhalter 8">
            <a:extLst>
              <a:ext uri="{FF2B5EF4-FFF2-40B4-BE49-F238E27FC236}">
                <a16:creationId xmlns:a16="http://schemas.microsoft.com/office/drawing/2014/main" id="{F66FEFC6-F67D-4145-8720-7A53522A1A55}"/>
              </a:ext>
            </a:extLst>
          </p:cNvPr>
          <p:cNvSpPr txBox="1">
            <a:spLocks/>
          </p:cNvSpPr>
          <p:nvPr/>
        </p:nvSpPr>
        <p:spPr>
          <a:xfrm>
            <a:off x="358776" y="1601596"/>
            <a:ext cx="1981686" cy="3537266"/>
          </a:xfrm>
          <a:prstGeom prst="rect">
            <a:avLst/>
          </a:prstGeom>
        </p:spPr>
        <p:txBody>
          <a:bodyPr lIns="0" tIns="0" rIns="0" bIns="0"/>
          <a:lstStyle>
            <a:lvl1pPr marL="0" marR="0" indent="0" algn="l" defTabSz="685800" rtl="0" eaLnBrk="1" fontAlgn="auto" latinLnBrk="0" hangingPunct="1">
              <a:lnSpc>
                <a:spcPct val="125000"/>
              </a:lnSpc>
              <a:spcBef>
                <a:spcPts val="750"/>
              </a:spcBef>
              <a:spcAft>
                <a:spcPts val="0"/>
              </a:spcAft>
              <a:buClrTx/>
              <a:buSzTx/>
              <a:buFont typeface="Arial" panose="020B0604020202020204" pitchFamily="34" charset="0"/>
              <a:buNone/>
              <a:tabLst/>
              <a:defRPr sz="1100" kern="1200">
                <a:solidFill>
                  <a:schemeClr val="bg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de-DE" sz="1400" dirty="0"/>
              <a:t>Die Enni plant, baut </a:t>
            </a:r>
            <a:br>
              <a:rPr lang="de-DE" sz="1400" dirty="0"/>
            </a:br>
            <a:r>
              <a:rPr lang="de-DE" sz="1400" dirty="0"/>
              <a:t>und unterhält als Dienstleister der Stadt Moers alle kommunalen Straßen. Dazu gehören Fahrbahnen und Parkraum, Brücken, Bushaltestellen, Radwege, Gehwege und Plätze. </a:t>
            </a:r>
          </a:p>
        </p:txBody>
      </p:sp>
      <p:cxnSp>
        <p:nvCxnSpPr>
          <p:cNvPr id="16" name="Gerade Verbindung 14">
            <a:extLst>
              <a:ext uri="{FF2B5EF4-FFF2-40B4-BE49-F238E27FC236}">
                <a16:creationId xmlns:a16="http://schemas.microsoft.com/office/drawing/2014/main" id="{D5613F36-5F05-4741-B636-65A264CA6916}"/>
              </a:ext>
            </a:extLst>
          </p:cNvPr>
          <p:cNvCxnSpPr>
            <a:cxnSpLocks/>
          </p:cNvCxnSpPr>
          <p:nvPr/>
        </p:nvCxnSpPr>
        <p:spPr>
          <a:xfrm>
            <a:off x="356474" y="5413375"/>
            <a:ext cx="842875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Footer Placeholder 4">
            <a:extLst>
              <a:ext uri="{FF2B5EF4-FFF2-40B4-BE49-F238E27FC236}">
                <a16:creationId xmlns:a16="http://schemas.microsoft.com/office/drawing/2014/main" id="{470D09C7-BC6F-0D4E-9061-26DCFC684ADA}"/>
              </a:ext>
            </a:extLst>
          </p:cNvPr>
          <p:cNvSpPr>
            <a:spLocks noGrp="1"/>
          </p:cNvSpPr>
          <p:nvPr>
            <p:ph type="ftr" sz="quarter" idx="3"/>
          </p:nvPr>
        </p:nvSpPr>
        <p:spPr>
          <a:xfrm>
            <a:off x="356474" y="5410729"/>
            <a:ext cx="4022018" cy="304271"/>
          </a:xfrm>
          <a:prstGeom prst="rect">
            <a:avLst/>
          </a:prstGeom>
        </p:spPr>
        <p:txBody>
          <a:bodyPr lIns="0" anchor="ctr" anchorCtr="0"/>
          <a:lstStyle>
            <a:lvl1pPr algn="ctr">
              <a:defRPr sz="800">
                <a:solidFill>
                  <a:schemeClr val="tx1"/>
                </a:solidFill>
                <a:latin typeface="Arial" panose="020B0604020202020204" pitchFamily="34" charset="0"/>
                <a:cs typeface="Arial" panose="020B0604020202020204" pitchFamily="34" charset="0"/>
              </a:defRPr>
            </a:lvl1pPr>
          </a:lstStyle>
          <a:p>
            <a:pPr algn="l"/>
            <a:r>
              <a:rPr lang="de-DE" b="1" dirty="0" err="1">
                <a:solidFill>
                  <a:schemeClr val="bg1"/>
                </a:solidFill>
              </a:rPr>
              <a:t>Enni</a:t>
            </a:r>
            <a:r>
              <a:rPr lang="de-DE" b="1" dirty="0">
                <a:solidFill>
                  <a:schemeClr val="bg1"/>
                </a:solidFill>
              </a:rPr>
              <a:t>-Unternehmensgruppe </a:t>
            </a:r>
            <a:r>
              <a:rPr lang="de-DE" dirty="0">
                <a:solidFill>
                  <a:schemeClr val="bg1"/>
                </a:solidFill>
              </a:rPr>
              <a:t>| Unternehmenspräsentation</a:t>
            </a:r>
          </a:p>
        </p:txBody>
      </p:sp>
      <p:sp>
        <p:nvSpPr>
          <p:cNvPr id="19" name="Foliennummernplatzhalter 18">
            <a:extLst>
              <a:ext uri="{FF2B5EF4-FFF2-40B4-BE49-F238E27FC236}">
                <a16:creationId xmlns:a16="http://schemas.microsoft.com/office/drawing/2014/main" id="{96C3E3BA-447E-D845-8567-17D74882FDF8}"/>
              </a:ext>
            </a:extLst>
          </p:cNvPr>
          <p:cNvSpPr txBox="1">
            <a:spLocks/>
          </p:cNvSpPr>
          <p:nvPr/>
        </p:nvSpPr>
        <p:spPr>
          <a:xfrm>
            <a:off x="6567509" y="5410729"/>
            <a:ext cx="2215688" cy="304271"/>
          </a:xfrm>
          <a:prstGeom prst="rect">
            <a:avLst/>
          </a:prstGeom>
        </p:spPr>
        <p:txBody>
          <a:bodyPr vert="horz" lIns="91440" tIns="45720" rIns="0" bIns="45720" rtlCol="0" anchor="ctr"/>
          <a:lstStyle>
            <a:defPPr>
              <a:defRPr lang="en-US"/>
            </a:defPPr>
            <a:lvl1pPr marL="0" algn="r" defTabSz="4572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5607CED-D545-0D4C-A214-D96E27090DB2}" type="slidenum">
              <a:rPr lang="de-DE" smtClean="0">
                <a:solidFill>
                  <a:schemeClr val="bg1"/>
                </a:solidFill>
              </a:rPr>
              <a:pPr/>
              <a:t>29</a:t>
            </a:fld>
            <a:endParaRPr lang="de-DE" dirty="0">
              <a:solidFill>
                <a:schemeClr val="bg1"/>
              </a:solidFill>
            </a:endParaRPr>
          </a:p>
        </p:txBody>
      </p:sp>
    </p:spTree>
    <p:extLst>
      <p:ext uri="{BB962C8B-B14F-4D97-AF65-F5344CB8AC3E}">
        <p14:creationId xmlns:p14="http://schemas.microsoft.com/office/powerpoint/2010/main" val="919179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object 25">
            <a:extLst>
              <a:ext uri="{FF2B5EF4-FFF2-40B4-BE49-F238E27FC236}">
                <a16:creationId xmlns:a16="http://schemas.microsoft.com/office/drawing/2014/main" id="{9FE7C423-CE33-CD41-A334-963E19396165}"/>
              </a:ext>
            </a:extLst>
          </p:cNvPr>
          <p:cNvSpPr/>
          <p:nvPr/>
        </p:nvSpPr>
        <p:spPr>
          <a:xfrm rot="798638">
            <a:off x="1821989" y="3135474"/>
            <a:ext cx="711753" cy="127007"/>
          </a:xfrm>
          <a:custGeom>
            <a:avLst/>
            <a:gdLst/>
            <a:ahLst/>
            <a:cxnLst/>
            <a:rect l="l" t="t" r="r" b="b"/>
            <a:pathLst>
              <a:path w="1054735" h="1054735">
                <a:moveTo>
                  <a:pt x="0" y="0"/>
                </a:moveTo>
                <a:lnTo>
                  <a:pt x="1054442" y="1054442"/>
                </a:lnTo>
              </a:path>
            </a:pathLst>
          </a:custGeom>
          <a:ln w="6350">
            <a:solidFill>
              <a:schemeClr val="tx1"/>
            </a:solidFill>
            <a:prstDash val="dash"/>
          </a:ln>
        </p:spPr>
        <p:txBody>
          <a:bodyPr wrap="square" lIns="0" tIns="0" rIns="0" bIns="0" rtlCol="0"/>
          <a:lstStyle/>
          <a:p>
            <a:endParaRPr dirty="0"/>
          </a:p>
        </p:txBody>
      </p:sp>
      <p:sp>
        <p:nvSpPr>
          <p:cNvPr id="37" name="object 25">
            <a:extLst>
              <a:ext uri="{FF2B5EF4-FFF2-40B4-BE49-F238E27FC236}">
                <a16:creationId xmlns:a16="http://schemas.microsoft.com/office/drawing/2014/main" id="{7E8C0FF7-6E20-B447-88B6-B2C061B21BAE}"/>
              </a:ext>
            </a:extLst>
          </p:cNvPr>
          <p:cNvSpPr/>
          <p:nvPr/>
        </p:nvSpPr>
        <p:spPr>
          <a:xfrm rot="3582052" flipH="1">
            <a:off x="2156034" y="3293959"/>
            <a:ext cx="45719" cy="761004"/>
          </a:xfrm>
          <a:custGeom>
            <a:avLst/>
            <a:gdLst/>
            <a:ahLst/>
            <a:cxnLst/>
            <a:rect l="l" t="t" r="r" b="b"/>
            <a:pathLst>
              <a:path w="1054735" h="1054735">
                <a:moveTo>
                  <a:pt x="0" y="0"/>
                </a:moveTo>
                <a:lnTo>
                  <a:pt x="1054442" y="1054442"/>
                </a:lnTo>
              </a:path>
            </a:pathLst>
          </a:custGeom>
          <a:ln w="6350">
            <a:solidFill>
              <a:schemeClr val="tx1"/>
            </a:solidFill>
            <a:prstDash val="dash"/>
          </a:ln>
        </p:spPr>
        <p:txBody>
          <a:bodyPr wrap="square" lIns="0" tIns="0" rIns="0" bIns="0" rtlCol="0"/>
          <a:lstStyle/>
          <a:p>
            <a:endParaRPr dirty="0"/>
          </a:p>
        </p:txBody>
      </p:sp>
      <p:sp>
        <p:nvSpPr>
          <p:cNvPr id="38" name="object 7">
            <a:extLst>
              <a:ext uri="{FF2B5EF4-FFF2-40B4-BE49-F238E27FC236}">
                <a16:creationId xmlns:a16="http://schemas.microsoft.com/office/drawing/2014/main" id="{C848CB09-905C-7649-8609-E7EC7070CC2D}"/>
              </a:ext>
            </a:extLst>
          </p:cNvPr>
          <p:cNvSpPr/>
          <p:nvPr/>
        </p:nvSpPr>
        <p:spPr>
          <a:xfrm>
            <a:off x="1846170" y="3446654"/>
            <a:ext cx="678700" cy="54105"/>
          </a:xfrm>
          <a:custGeom>
            <a:avLst/>
            <a:gdLst/>
            <a:ahLst/>
            <a:cxnLst/>
            <a:rect l="l" t="t" r="r" b="b"/>
            <a:pathLst>
              <a:path w="5344159">
                <a:moveTo>
                  <a:pt x="0" y="0"/>
                </a:moveTo>
                <a:lnTo>
                  <a:pt x="5344121" y="0"/>
                </a:lnTo>
              </a:path>
            </a:pathLst>
          </a:custGeom>
          <a:ln w="6350">
            <a:solidFill>
              <a:schemeClr val="tx1"/>
            </a:solidFill>
            <a:prstDash val="dash"/>
          </a:ln>
        </p:spPr>
        <p:txBody>
          <a:bodyPr wrap="square" lIns="0" tIns="0" rIns="0" bIns="0" rtlCol="0"/>
          <a:lstStyle/>
          <a:p>
            <a:endParaRPr/>
          </a:p>
        </p:txBody>
      </p:sp>
      <p:sp>
        <p:nvSpPr>
          <p:cNvPr id="39" name="object 3">
            <a:extLst>
              <a:ext uri="{FF2B5EF4-FFF2-40B4-BE49-F238E27FC236}">
                <a16:creationId xmlns:a16="http://schemas.microsoft.com/office/drawing/2014/main" id="{75F798DE-183F-7348-B50B-DF7F41C5CABF}"/>
              </a:ext>
            </a:extLst>
          </p:cNvPr>
          <p:cNvSpPr txBox="1"/>
          <p:nvPr/>
        </p:nvSpPr>
        <p:spPr>
          <a:xfrm>
            <a:off x="6461163" y="1146677"/>
            <a:ext cx="2428379" cy="1107932"/>
          </a:xfrm>
          <a:prstGeom prst="rect">
            <a:avLst/>
          </a:prstGeom>
        </p:spPr>
        <p:txBody>
          <a:bodyPr vert="horz" wrap="square" lIns="0" tIns="13335" rIns="0" bIns="0" rtlCol="0">
            <a:spAutoFit/>
          </a:bodyPr>
          <a:lstStyle/>
          <a:p>
            <a:pPr marL="183515" indent="-171450">
              <a:lnSpc>
                <a:spcPts val="900"/>
              </a:lnSpc>
              <a:spcBef>
                <a:spcPts val="105"/>
              </a:spcBef>
              <a:buFont typeface="Arial" panose="020B0604020202020204" pitchFamily="34" charset="0"/>
              <a:buChar char="•"/>
              <a:tabLst>
                <a:tab pos="151765" algn="l"/>
              </a:tabLst>
            </a:pPr>
            <a:r>
              <a:rPr lang="de-DE" sz="700" dirty="0">
                <a:cs typeface="Proxima Nova"/>
              </a:rPr>
              <a:t>Abfallbeseitigung</a:t>
            </a:r>
            <a:r>
              <a:rPr lang="de-DE" sz="700" spc="-10" dirty="0">
                <a:cs typeface="Proxima Nova"/>
              </a:rPr>
              <a:t> </a:t>
            </a:r>
            <a:r>
              <a:rPr lang="de-DE" sz="700" dirty="0">
                <a:cs typeface="Proxima Nova"/>
              </a:rPr>
              <a:t>(Hoheit)</a:t>
            </a:r>
          </a:p>
          <a:p>
            <a:pPr marL="183515" indent="-171450">
              <a:lnSpc>
                <a:spcPts val="900"/>
              </a:lnSpc>
              <a:spcBef>
                <a:spcPts val="65"/>
              </a:spcBef>
              <a:buFont typeface="Arial" panose="020B0604020202020204" pitchFamily="34" charset="0"/>
              <a:buChar char="•"/>
              <a:tabLst>
                <a:tab pos="151765" algn="l"/>
              </a:tabLst>
            </a:pPr>
            <a:r>
              <a:rPr lang="de-DE" sz="700" dirty="0">
                <a:cs typeface="Proxima Nova"/>
              </a:rPr>
              <a:t>Straßenreinigung</a:t>
            </a:r>
            <a:r>
              <a:rPr lang="de-DE" sz="700" spc="-30" dirty="0">
                <a:cs typeface="Proxima Nova"/>
              </a:rPr>
              <a:t> </a:t>
            </a:r>
            <a:r>
              <a:rPr lang="de-DE" sz="700" dirty="0">
                <a:cs typeface="Proxima Nova"/>
              </a:rPr>
              <a:t>(Hoheit)</a:t>
            </a:r>
          </a:p>
          <a:p>
            <a:pPr marL="183515" indent="-171450">
              <a:lnSpc>
                <a:spcPts val="900"/>
              </a:lnSpc>
              <a:spcBef>
                <a:spcPts val="65"/>
              </a:spcBef>
              <a:buFont typeface="Arial" panose="020B0604020202020204" pitchFamily="34" charset="0"/>
              <a:buChar char="•"/>
              <a:tabLst>
                <a:tab pos="151765" algn="l"/>
              </a:tabLst>
            </a:pPr>
            <a:r>
              <a:rPr lang="de-DE" sz="700" dirty="0">
                <a:cs typeface="Proxima Nova"/>
              </a:rPr>
              <a:t>Straßen </a:t>
            </a:r>
            <a:r>
              <a:rPr lang="de-DE" sz="700" spc="5" dirty="0">
                <a:cs typeface="Proxima Nova"/>
              </a:rPr>
              <a:t>– </a:t>
            </a:r>
            <a:r>
              <a:rPr lang="de-DE" sz="700" dirty="0">
                <a:cs typeface="Proxima Nova"/>
              </a:rPr>
              <a:t>Planung/Bau/Unterhaltung</a:t>
            </a:r>
          </a:p>
          <a:p>
            <a:pPr marL="183515" marR="100330" indent="-171450">
              <a:lnSpc>
                <a:spcPts val="900"/>
              </a:lnSpc>
              <a:buFont typeface="Arial" panose="020B0604020202020204" pitchFamily="34" charset="0"/>
              <a:buChar char="•"/>
              <a:tabLst>
                <a:tab pos="151765" algn="l"/>
              </a:tabLst>
            </a:pPr>
            <a:r>
              <a:rPr lang="de-DE" sz="700" dirty="0">
                <a:cs typeface="Proxima Nova"/>
              </a:rPr>
              <a:t>Entwässerung </a:t>
            </a:r>
            <a:r>
              <a:rPr lang="de-DE" sz="700" spc="5" dirty="0">
                <a:cs typeface="Proxima Nova"/>
              </a:rPr>
              <a:t>– </a:t>
            </a:r>
            <a:r>
              <a:rPr lang="de-DE" sz="700" dirty="0">
                <a:cs typeface="Proxima Nova"/>
              </a:rPr>
              <a:t>Planung/Bau/Unterhaltung</a:t>
            </a:r>
            <a:r>
              <a:rPr lang="de-DE" sz="700" spc="25" dirty="0">
                <a:cs typeface="Proxima Nova"/>
              </a:rPr>
              <a:t> </a:t>
            </a:r>
            <a:r>
              <a:rPr lang="de-DE" sz="700" dirty="0">
                <a:cs typeface="Proxima Nova"/>
              </a:rPr>
              <a:t>(Hoheit)</a:t>
            </a:r>
          </a:p>
          <a:p>
            <a:pPr marL="183515" indent="-171450">
              <a:lnSpc>
                <a:spcPts val="900"/>
              </a:lnSpc>
              <a:spcBef>
                <a:spcPts val="105"/>
              </a:spcBef>
              <a:buFont typeface="Arial" panose="020B0604020202020204" pitchFamily="34" charset="0"/>
              <a:buChar char="•"/>
              <a:tabLst>
                <a:tab pos="151765" algn="l"/>
              </a:tabLst>
            </a:pPr>
            <a:r>
              <a:rPr lang="de-DE" sz="700" dirty="0">
                <a:cs typeface="Proxima Nova"/>
              </a:rPr>
              <a:t>Grünanlagen</a:t>
            </a:r>
          </a:p>
          <a:p>
            <a:pPr marL="183515" indent="-171450">
              <a:lnSpc>
                <a:spcPts val="900"/>
              </a:lnSpc>
              <a:spcBef>
                <a:spcPts val="65"/>
              </a:spcBef>
              <a:buFont typeface="Arial" panose="020B0604020202020204" pitchFamily="34" charset="0"/>
              <a:buChar char="•"/>
              <a:tabLst>
                <a:tab pos="151765" algn="l"/>
              </a:tabLst>
            </a:pPr>
            <a:r>
              <a:rPr lang="de-DE" sz="700" dirty="0">
                <a:cs typeface="Proxima Nova"/>
              </a:rPr>
              <a:t>Friedhöfe</a:t>
            </a:r>
            <a:r>
              <a:rPr lang="de-DE" sz="700" spc="-20" dirty="0">
                <a:cs typeface="Proxima Nova"/>
              </a:rPr>
              <a:t> </a:t>
            </a:r>
            <a:r>
              <a:rPr lang="de-DE" sz="700" dirty="0">
                <a:cs typeface="Proxima Nova"/>
              </a:rPr>
              <a:t>(Hoheit)</a:t>
            </a:r>
          </a:p>
          <a:p>
            <a:pPr marL="183515" indent="-171450">
              <a:lnSpc>
                <a:spcPts val="900"/>
              </a:lnSpc>
              <a:spcBef>
                <a:spcPts val="65"/>
              </a:spcBef>
              <a:buFont typeface="Arial" panose="020B0604020202020204" pitchFamily="34" charset="0"/>
              <a:buChar char="•"/>
              <a:tabLst>
                <a:tab pos="151765" algn="l"/>
              </a:tabLst>
            </a:pPr>
            <a:r>
              <a:rPr lang="de-DE" sz="700" dirty="0">
                <a:cs typeface="Proxima Nova"/>
              </a:rPr>
              <a:t>Arbeiten</a:t>
            </a:r>
            <a:r>
              <a:rPr lang="de-DE" sz="700" spc="-10" dirty="0">
                <a:cs typeface="Proxima Nova"/>
              </a:rPr>
              <a:t> </a:t>
            </a:r>
            <a:r>
              <a:rPr lang="de-DE" sz="700" dirty="0">
                <a:cs typeface="Proxima Nova"/>
              </a:rPr>
              <a:t>für</a:t>
            </a:r>
            <a:r>
              <a:rPr lang="de-DE" sz="700" spc="-10" dirty="0">
                <a:cs typeface="Proxima Nova"/>
              </a:rPr>
              <a:t> </a:t>
            </a:r>
            <a:r>
              <a:rPr lang="de-DE" sz="700" dirty="0">
                <a:cs typeface="Proxima Nova"/>
              </a:rPr>
              <a:t>Events</a:t>
            </a:r>
          </a:p>
          <a:p>
            <a:pPr marL="183515" marR="5080" indent="-171450">
              <a:lnSpc>
                <a:spcPts val="900"/>
              </a:lnSpc>
              <a:buFont typeface="Arial" panose="020B0604020202020204" pitchFamily="34" charset="0"/>
              <a:buChar char="•"/>
              <a:tabLst>
                <a:tab pos="151765" algn="l"/>
              </a:tabLst>
            </a:pPr>
            <a:r>
              <a:rPr lang="de-DE" sz="700" spc="-5" dirty="0">
                <a:cs typeface="Proxima Nova"/>
              </a:rPr>
              <a:t>Weitere </a:t>
            </a:r>
            <a:r>
              <a:rPr lang="de-DE" sz="700" spc="-10" dirty="0">
                <a:cs typeface="Proxima Nova"/>
              </a:rPr>
              <a:t>Technische</a:t>
            </a:r>
            <a:r>
              <a:rPr lang="de-DE" sz="700" spc="-5" dirty="0">
                <a:cs typeface="Proxima Nova"/>
              </a:rPr>
              <a:t> </a:t>
            </a:r>
            <a:r>
              <a:rPr lang="de-DE" sz="700" dirty="0">
                <a:cs typeface="Proxima Nova"/>
              </a:rPr>
              <a:t>Dienste </a:t>
            </a:r>
            <a:r>
              <a:rPr lang="de-DE" sz="700" spc="-220" dirty="0">
                <a:cs typeface="Proxima Nova"/>
              </a:rPr>
              <a:t> </a:t>
            </a:r>
            <a:r>
              <a:rPr lang="de-DE" sz="700" dirty="0">
                <a:cs typeface="Proxima Nova"/>
              </a:rPr>
              <a:t>(z.</a:t>
            </a:r>
            <a:r>
              <a:rPr lang="de-DE" sz="700" spc="-120" dirty="0">
                <a:cs typeface="Proxima Nova"/>
              </a:rPr>
              <a:t> </a:t>
            </a:r>
            <a:r>
              <a:rPr lang="de-DE" sz="700" dirty="0">
                <a:cs typeface="Proxima Nova"/>
              </a:rPr>
              <a:t>B. </a:t>
            </a:r>
            <a:r>
              <a:rPr lang="de-DE" sz="700" spc="-20" dirty="0">
                <a:cs typeface="Proxima Nova"/>
              </a:rPr>
              <a:t>K</a:t>
            </a:r>
            <a:r>
              <a:rPr lang="de-DE" sz="700" dirty="0">
                <a:cs typeface="Proxima Nova"/>
              </a:rPr>
              <a:t>fz</a:t>
            </a:r>
            <a:r>
              <a:rPr lang="de-DE" sz="700" spc="-30" dirty="0">
                <a:cs typeface="Proxima Nova"/>
              </a:rPr>
              <a:t>-</a:t>
            </a:r>
            <a:r>
              <a:rPr lang="de-DE" sz="700" spc="-35" dirty="0">
                <a:cs typeface="Proxima Nova"/>
              </a:rPr>
              <a:t>W</a:t>
            </a:r>
            <a:r>
              <a:rPr lang="de-DE" sz="700" dirty="0">
                <a:cs typeface="Proxima Nova"/>
              </a:rPr>
              <a:t>er</a:t>
            </a:r>
            <a:r>
              <a:rPr lang="de-DE" sz="700" spc="-10" dirty="0">
                <a:cs typeface="Proxima Nova"/>
              </a:rPr>
              <a:t>k</a:t>
            </a:r>
            <a:r>
              <a:rPr lang="de-DE" sz="700" dirty="0">
                <a:cs typeface="Proxima Nova"/>
              </a:rPr>
              <a:t>statt)</a:t>
            </a:r>
          </a:p>
          <a:p>
            <a:pPr marL="183515" marR="100330" indent="-171450">
              <a:lnSpc>
                <a:spcPts val="900"/>
              </a:lnSpc>
              <a:buFont typeface="Arial" panose="020B0604020202020204" pitchFamily="34" charset="0"/>
              <a:buChar char="•"/>
              <a:tabLst>
                <a:tab pos="151765" algn="l"/>
              </a:tabLst>
            </a:pPr>
            <a:endParaRPr lang="de-DE" sz="700" dirty="0">
              <a:cs typeface="Proxima Nova"/>
            </a:endParaRPr>
          </a:p>
        </p:txBody>
      </p:sp>
      <p:sp>
        <p:nvSpPr>
          <p:cNvPr id="41" name="object 11">
            <a:extLst>
              <a:ext uri="{FF2B5EF4-FFF2-40B4-BE49-F238E27FC236}">
                <a16:creationId xmlns:a16="http://schemas.microsoft.com/office/drawing/2014/main" id="{34A94BD9-DA5B-5E4B-86A5-B7250EA1395A}"/>
              </a:ext>
            </a:extLst>
          </p:cNvPr>
          <p:cNvSpPr txBox="1"/>
          <p:nvPr/>
        </p:nvSpPr>
        <p:spPr>
          <a:xfrm>
            <a:off x="2593241" y="4101975"/>
            <a:ext cx="1743212" cy="815327"/>
          </a:xfrm>
          <a:prstGeom prst="rect">
            <a:avLst/>
          </a:prstGeom>
        </p:spPr>
        <p:txBody>
          <a:bodyPr vert="horz" wrap="square" lIns="0" tIns="12700" rIns="0" bIns="0" rtlCol="0">
            <a:spAutoFit/>
          </a:bodyPr>
          <a:lstStyle/>
          <a:p>
            <a:pPr marL="177800" indent="-171450">
              <a:lnSpc>
                <a:spcPts val="900"/>
              </a:lnSpc>
              <a:spcBef>
                <a:spcPts val="100"/>
              </a:spcBef>
              <a:buFont typeface="Arial" panose="020B0604020202020204" pitchFamily="34" charset="0"/>
              <a:buChar char="•"/>
            </a:pPr>
            <a:r>
              <a:rPr lang="de-DE" sz="700" dirty="0">
                <a:cs typeface="Proxima Nova"/>
              </a:rPr>
              <a:t>Stromerzeugung/-verteilung/-vertrieb/Telekommunikation</a:t>
            </a:r>
          </a:p>
          <a:p>
            <a:pPr marL="177800" indent="-171450">
              <a:lnSpc>
                <a:spcPts val="900"/>
              </a:lnSpc>
              <a:buFont typeface="Arial" panose="020B0604020202020204" pitchFamily="34" charset="0"/>
              <a:buChar char="•"/>
            </a:pPr>
            <a:r>
              <a:rPr lang="de-DE" sz="700" dirty="0">
                <a:cs typeface="Proxima Nova"/>
              </a:rPr>
              <a:t>Wasserförderung/-verteilung/-vertrieb</a:t>
            </a:r>
          </a:p>
          <a:p>
            <a:pPr marL="177800" indent="-171450">
              <a:lnSpc>
                <a:spcPts val="900"/>
              </a:lnSpc>
              <a:buFont typeface="Arial" panose="020B0604020202020204" pitchFamily="34" charset="0"/>
              <a:buChar char="•"/>
            </a:pPr>
            <a:r>
              <a:rPr lang="de-DE" sz="700" dirty="0">
                <a:cs typeface="Proxima Nova"/>
              </a:rPr>
              <a:t>Gasverteilung/-vertrieb</a:t>
            </a:r>
          </a:p>
          <a:p>
            <a:pPr marL="177800" indent="-171450">
              <a:lnSpc>
                <a:spcPts val="900"/>
              </a:lnSpc>
              <a:buFont typeface="Arial" panose="020B0604020202020204" pitchFamily="34" charset="0"/>
              <a:buChar char="•"/>
            </a:pPr>
            <a:r>
              <a:rPr lang="de-DE" sz="700" dirty="0">
                <a:cs typeface="Proxima Nova"/>
              </a:rPr>
              <a:t>Wärmeerzeugung/-verteilung/-vertrieb</a:t>
            </a:r>
          </a:p>
          <a:p>
            <a:pPr marL="177800" indent="-171450">
              <a:lnSpc>
                <a:spcPts val="900"/>
              </a:lnSpc>
              <a:buFont typeface="Arial" panose="020B0604020202020204" pitchFamily="34" charset="0"/>
              <a:buChar char="•"/>
            </a:pPr>
            <a:r>
              <a:rPr lang="de-DE" sz="700" spc="-10" dirty="0">
                <a:cs typeface="Proxima Nova"/>
              </a:rPr>
              <a:t>Verwaltung/Vertrieb</a:t>
            </a:r>
            <a:r>
              <a:rPr lang="de-DE" sz="700" spc="10" dirty="0">
                <a:cs typeface="Proxima Nova"/>
              </a:rPr>
              <a:t> </a:t>
            </a:r>
            <a:r>
              <a:rPr lang="de-DE" sz="700" dirty="0">
                <a:cs typeface="Proxima Nova"/>
              </a:rPr>
              <a:t>für</a:t>
            </a:r>
            <a:r>
              <a:rPr lang="de-DE" sz="700" spc="10" dirty="0">
                <a:cs typeface="Proxima Nova"/>
              </a:rPr>
              <a:t> </a:t>
            </a:r>
            <a:r>
              <a:rPr lang="de-DE" sz="700" dirty="0">
                <a:cs typeface="Proxima Nova"/>
              </a:rPr>
              <a:t>die</a:t>
            </a:r>
            <a:r>
              <a:rPr lang="de-DE" sz="700" spc="10" dirty="0">
                <a:cs typeface="Proxima Nova"/>
              </a:rPr>
              <a:t> </a:t>
            </a:r>
            <a:r>
              <a:rPr lang="de-DE" sz="700" dirty="0">
                <a:cs typeface="Proxima Nova"/>
              </a:rPr>
              <a:t>Unternehmensgruppe</a:t>
            </a:r>
          </a:p>
        </p:txBody>
      </p:sp>
      <p:sp>
        <p:nvSpPr>
          <p:cNvPr id="52" name="object 15">
            <a:extLst>
              <a:ext uri="{FF2B5EF4-FFF2-40B4-BE49-F238E27FC236}">
                <a16:creationId xmlns:a16="http://schemas.microsoft.com/office/drawing/2014/main" id="{944E61B3-CF93-C547-8C44-CAB60019FF94}"/>
              </a:ext>
            </a:extLst>
          </p:cNvPr>
          <p:cNvSpPr/>
          <p:nvPr/>
        </p:nvSpPr>
        <p:spPr>
          <a:xfrm>
            <a:off x="3245613" y="1892615"/>
            <a:ext cx="1332000" cy="0"/>
          </a:xfrm>
          <a:custGeom>
            <a:avLst/>
            <a:gdLst/>
            <a:ahLst/>
            <a:cxnLst/>
            <a:rect l="l" t="t" r="r" b="b"/>
            <a:pathLst>
              <a:path w="1268729">
                <a:moveTo>
                  <a:pt x="0" y="0"/>
                </a:moveTo>
                <a:lnTo>
                  <a:pt x="1268196" y="0"/>
                </a:lnTo>
              </a:path>
            </a:pathLst>
          </a:custGeom>
          <a:ln w="6350">
            <a:solidFill>
              <a:schemeClr val="tx1"/>
            </a:solidFill>
            <a:prstDash val="dash"/>
          </a:ln>
        </p:spPr>
        <p:txBody>
          <a:bodyPr wrap="square" lIns="0" tIns="0" rIns="0" bIns="0" rtlCol="0"/>
          <a:lstStyle/>
          <a:p>
            <a:endParaRPr/>
          </a:p>
        </p:txBody>
      </p:sp>
      <p:sp>
        <p:nvSpPr>
          <p:cNvPr id="53" name="object 16">
            <a:extLst>
              <a:ext uri="{FF2B5EF4-FFF2-40B4-BE49-F238E27FC236}">
                <a16:creationId xmlns:a16="http://schemas.microsoft.com/office/drawing/2014/main" id="{7B6A10A0-F3F9-E84D-A7E2-0A3667E0E3B2}"/>
              </a:ext>
            </a:extLst>
          </p:cNvPr>
          <p:cNvSpPr/>
          <p:nvPr/>
        </p:nvSpPr>
        <p:spPr>
          <a:xfrm>
            <a:off x="2165434" y="1751205"/>
            <a:ext cx="1080000" cy="270001"/>
          </a:xfrm>
          <a:custGeom>
            <a:avLst/>
            <a:gdLst/>
            <a:ahLst/>
            <a:cxnLst/>
            <a:rect l="l" t="t" r="r" b="b"/>
            <a:pathLst>
              <a:path w="1652904" h="502284">
                <a:moveTo>
                  <a:pt x="1652803" y="0"/>
                </a:moveTo>
                <a:lnTo>
                  <a:pt x="0" y="0"/>
                </a:lnTo>
                <a:lnTo>
                  <a:pt x="0" y="502043"/>
                </a:lnTo>
                <a:lnTo>
                  <a:pt x="1652803" y="502043"/>
                </a:lnTo>
                <a:lnTo>
                  <a:pt x="1652803" y="0"/>
                </a:lnTo>
                <a:close/>
              </a:path>
            </a:pathLst>
          </a:custGeom>
          <a:noFill/>
          <a:ln w="12700">
            <a:solidFill>
              <a:schemeClr val="tx1"/>
            </a:solidFill>
          </a:ln>
        </p:spPr>
        <p:txBody>
          <a:bodyPr wrap="square" lIns="0" tIns="0" rIns="0" bIns="0" rtlCol="0" anchor="ctr" anchorCtr="0"/>
          <a:lstStyle/>
          <a:p>
            <a:pPr marL="12700" algn="ctr">
              <a:lnSpc>
                <a:spcPct val="100000"/>
              </a:lnSpc>
              <a:spcBef>
                <a:spcPts val="135"/>
              </a:spcBef>
            </a:pPr>
            <a:r>
              <a:rPr lang="de-DE" sz="900" spc="15" dirty="0"/>
              <a:t>Stadt</a:t>
            </a:r>
            <a:r>
              <a:rPr lang="de-DE" sz="900" spc="-60" dirty="0"/>
              <a:t> </a:t>
            </a:r>
            <a:r>
              <a:rPr lang="de-DE" sz="900" spc="20" dirty="0"/>
              <a:t>Moers</a:t>
            </a:r>
          </a:p>
        </p:txBody>
      </p:sp>
      <p:sp>
        <p:nvSpPr>
          <p:cNvPr id="57" name="object 18">
            <a:extLst>
              <a:ext uri="{FF2B5EF4-FFF2-40B4-BE49-F238E27FC236}">
                <a16:creationId xmlns:a16="http://schemas.microsoft.com/office/drawing/2014/main" id="{95BA8328-768A-6446-95D0-06B331B60E1F}"/>
              </a:ext>
            </a:extLst>
          </p:cNvPr>
          <p:cNvSpPr txBox="1"/>
          <p:nvPr/>
        </p:nvSpPr>
        <p:spPr>
          <a:xfrm>
            <a:off x="3729068" y="1710883"/>
            <a:ext cx="444529" cy="171201"/>
          </a:xfrm>
          <a:prstGeom prst="rect">
            <a:avLst/>
          </a:prstGeom>
        </p:spPr>
        <p:txBody>
          <a:bodyPr vert="horz" wrap="square" lIns="0" tIns="17145" rIns="0" bIns="0" rtlCol="0">
            <a:spAutoFit/>
          </a:bodyPr>
          <a:lstStyle/>
          <a:p>
            <a:pPr marL="12700" algn="ctr">
              <a:lnSpc>
                <a:spcPct val="100000"/>
              </a:lnSpc>
              <a:spcBef>
                <a:spcPts val="135"/>
              </a:spcBef>
            </a:pPr>
            <a:r>
              <a:rPr lang="de-DE" sz="1000" b="1" spc="20" dirty="0">
                <a:latin typeface="+mj-lt"/>
                <a:cs typeface="Gustavo Bold"/>
              </a:rPr>
              <a:t>100</a:t>
            </a:r>
            <a:r>
              <a:rPr lang="de-DE" sz="1000" b="1" spc="-200" dirty="0">
                <a:latin typeface="+mj-lt"/>
                <a:cs typeface="Gustavo Bold"/>
              </a:rPr>
              <a:t> </a:t>
            </a:r>
            <a:r>
              <a:rPr lang="de-DE" sz="1000" b="1" spc="30" dirty="0">
                <a:latin typeface="+mj-lt"/>
                <a:cs typeface="Gustavo Bold"/>
              </a:rPr>
              <a:t>%</a:t>
            </a:r>
            <a:endParaRPr sz="1000" dirty="0">
              <a:latin typeface="+mj-lt"/>
              <a:cs typeface="Gustavo Bold"/>
            </a:endParaRPr>
          </a:p>
        </p:txBody>
      </p:sp>
      <p:sp>
        <p:nvSpPr>
          <p:cNvPr id="65" name="object 23">
            <a:extLst>
              <a:ext uri="{FF2B5EF4-FFF2-40B4-BE49-F238E27FC236}">
                <a16:creationId xmlns:a16="http://schemas.microsoft.com/office/drawing/2014/main" id="{EC4C0014-C6B5-464C-AA55-7C9E9A54DDCA}"/>
              </a:ext>
            </a:extLst>
          </p:cNvPr>
          <p:cNvSpPr txBox="1"/>
          <p:nvPr/>
        </p:nvSpPr>
        <p:spPr>
          <a:xfrm>
            <a:off x="2513671" y="4975022"/>
            <a:ext cx="1738140" cy="270000"/>
          </a:xfrm>
          <a:prstGeom prst="rect">
            <a:avLst/>
          </a:prstGeom>
          <a:noFill/>
          <a:ln w="6350">
            <a:solidFill>
              <a:schemeClr val="tx1"/>
            </a:solidFill>
            <a:prstDash val="dash"/>
          </a:ln>
        </p:spPr>
        <p:txBody>
          <a:bodyPr vert="horz" wrap="square" lIns="0" tIns="0" rIns="0" bIns="0" rtlCol="0" anchor="ctr" anchorCtr="0">
            <a:noAutofit/>
          </a:bodyPr>
          <a:lstStyle/>
          <a:p>
            <a:pPr marL="6350" algn="ctr">
              <a:lnSpc>
                <a:spcPct val="100000"/>
              </a:lnSpc>
              <a:spcBef>
                <a:spcPts val="965"/>
              </a:spcBef>
            </a:pPr>
            <a:r>
              <a:rPr sz="900" spc="15" dirty="0" err="1">
                <a:latin typeface="+mj-lt"/>
                <a:cs typeface="Gustavo Bold"/>
              </a:rPr>
              <a:t>Unternehmensbeteiligungen</a:t>
            </a:r>
            <a:endParaRPr sz="900" dirty="0">
              <a:latin typeface="+mj-lt"/>
              <a:cs typeface="Gustavo Bold"/>
            </a:endParaRPr>
          </a:p>
        </p:txBody>
      </p:sp>
      <p:sp>
        <p:nvSpPr>
          <p:cNvPr id="67" name="object 26">
            <a:extLst>
              <a:ext uri="{FF2B5EF4-FFF2-40B4-BE49-F238E27FC236}">
                <a16:creationId xmlns:a16="http://schemas.microsoft.com/office/drawing/2014/main" id="{FC989E23-AFA2-144F-AE51-EF41C5896E84}"/>
              </a:ext>
            </a:extLst>
          </p:cNvPr>
          <p:cNvSpPr/>
          <p:nvPr/>
        </p:nvSpPr>
        <p:spPr>
          <a:xfrm>
            <a:off x="406170" y="2785247"/>
            <a:ext cx="1440000" cy="270000"/>
          </a:xfrm>
          <a:custGeom>
            <a:avLst/>
            <a:gdLst/>
            <a:ahLst/>
            <a:cxnLst/>
            <a:rect l="l" t="t" r="r" b="b"/>
            <a:pathLst>
              <a:path w="2244090" h="502285">
                <a:moveTo>
                  <a:pt x="2243988" y="0"/>
                </a:moveTo>
                <a:lnTo>
                  <a:pt x="0" y="0"/>
                </a:lnTo>
                <a:lnTo>
                  <a:pt x="0" y="502043"/>
                </a:lnTo>
                <a:lnTo>
                  <a:pt x="2243988" y="502043"/>
                </a:lnTo>
                <a:lnTo>
                  <a:pt x="2243988" y="0"/>
                </a:lnTo>
                <a:close/>
              </a:path>
            </a:pathLst>
          </a:custGeom>
          <a:noFill/>
          <a:ln w="12700">
            <a:solidFill>
              <a:schemeClr val="tx1"/>
            </a:solidFill>
          </a:ln>
        </p:spPr>
        <p:txBody>
          <a:bodyPr wrap="square" lIns="0" tIns="0" rIns="0" bIns="0" rtlCol="0" anchor="ctr" anchorCtr="0"/>
          <a:lstStyle/>
          <a:p>
            <a:pPr marL="12700" algn="ctr">
              <a:lnSpc>
                <a:spcPct val="100000"/>
              </a:lnSpc>
              <a:spcBef>
                <a:spcPts val="135"/>
              </a:spcBef>
            </a:pPr>
            <a:r>
              <a:rPr lang="de-DE" sz="900" spc="10" dirty="0">
                <a:cs typeface="Gustavo Bold"/>
              </a:rPr>
              <a:t>NEW </a:t>
            </a:r>
            <a:r>
              <a:rPr lang="de-DE" sz="900" spc="-25" dirty="0">
                <a:cs typeface="Gustavo Bold"/>
              </a:rPr>
              <a:t>AG</a:t>
            </a:r>
            <a:endParaRPr lang="de-DE" sz="900" dirty="0">
              <a:cs typeface="Gustavo Bold"/>
            </a:endParaRPr>
          </a:p>
        </p:txBody>
      </p:sp>
      <p:sp>
        <p:nvSpPr>
          <p:cNvPr id="68" name="object 28">
            <a:extLst>
              <a:ext uri="{FF2B5EF4-FFF2-40B4-BE49-F238E27FC236}">
                <a16:creationId xmlns:a16="http://schemas.microsoft.com/office/drawing/2014/main" id="{BF006488-5694-9247-99B3-CD2B6C4A0CCE}"/>
              </a:ext>
            </a:extLst>
          </p:cNvPr>
          <p:cNvSpPr/>
          <p:nvPr/>
        </p:nvSpPr>
        <p:spPr>
          <a:xfrm>
            <a:off x="406170" y="3323355"/>
            <a:ext cx="1440000" cy="270000"/>
          </a:xfrm>
          <a:custGeom>
            <a:avLst/>
            <a:gdLst/>
            <a:ahLst/>
            <a:cxnLst/>
            <a:rect l="l" t="t" r="r" b="b"/>
            <a:pathLst>
              <a:path w="2244090" h="502285">
                <a:moveTo>
                  <a:pt x="2243988" y="0"/>
                </a:moveTo>
                <a:lnTo>
                  <a:pt x="0" y="0"/>
                </a:lnTo>
                <a:lnTo>
                  <a:pt x="0" y="502043"/>
                </a:lnTo>
                <a:lnTo>
                  <a:pt x="2243988" y="502043"/>
                </a:lnTo>
                <a:lnTo>
                  <a:pt x="2243988" y="0"/>
                </a:lnTo>
                <a:close/>
              </a:path>
            </a:pathLst>
          </a:custGeom>
          <a:noFill/>
          <a:ln w="12700">
            <a:solidFill>
              <a:schemeClr val="tx1"/>
            </a:solidFill>
          </a:ln>
        </p:spPr>
        <p:txBody>
          <a:bodyPr wrap="square" lIns="0" tIns="0" rIns="0" bIns="0" rtlCol="0" anchor="ctr" anchorCtr="0"/>
          <a:lstStyle/>
          <a:p>
            <a:pPr marL="12700" algn="ctr">
              <a:lnSpc>
                <a:spcPct val="100000"/>
              </a:lnSpc>
              <a:spcBef>
                <a:spcPts val="135"/>
              </a:spcBef>
            </a:pPr>
            <a:r>
              <a:rPr lang="de-DE" sz="900" spc="15" dirty="0">
                <a:cs typeface="Gustavo Bold"/>
              </a:rPr>
              <a:t>Stadt</a:t>
            </a:r>
            <a:r>
              <a:rPr lang="de-DE" sz="900" spc="-40" dirty="0">
                <a:cs typeface="Gustavo Bold"/>
              </a:rPr>
              <a:t> </a:t>
            </a:r>
            <a:r>
              <a:rPr lang="de-DE" sz="900" spc="5" dirty="0" err="1">
                <a:cs typeface="Gustavo Bold"/>
              </a:rPr>
              <a:t>Neuk</a:t>
            </a:r>
            <a:r>
              <a:rPr lang="de-DE" sz="900" spc="5" dirty="0">
                <a:cs typeface="Gustavo Bold"/>
              </a:rPr>
              <a:t>.-</a:t>
            </a:r>
            <a:r>
              <a:rPr lang="de-DE" sz="900" spc="5" dirty="0" err="1">
                <a:cs typeface="Gustavo Bold"/>
              </a:rPr>
              <a:t>Vluyn</a:t>
            </a:r>
            <a:endParaRPr lang="de-DE" sz="900" dirty="0">
              <a:cs typeface="Gustavo Bold"/>
            </a:endParaRPr>
          </a:p>
        </p:txBody>
      </p:sp>
      <p:sp>
        <p:nvSpPr>
          <p:cNvPr id="69" name="object 30">
            <a:extLst>
              <a:ext uri="{FF2B5EF4-FFF2-40B4-BE49-F238E27FC236}">
                <a16:creationId xmlns:a16="http://schemas.microsoft.com/office/drawing/2014/main" id="{1D648E6A-6B81-CD4B-9BD9-88C457D128DB}"/>
              </a:ext>
            </a:extLst>
          </p:cNvPr>
          <p:cNvSpPr/>
          <p:nvPr/>
        </p:nvSpPr>
        <p:spPr>
          <a:xfrm>
            <a:off x="406170" y="3849285"/>
            <a:ext cx="1440000" cy="270000"/>
          </a:xfrm>
          <a:custGeom>
            <a:avLst/>
            <a:gdLst/>
            <a:ahLst/>
            <a:cxnLst/>
            <a:rect l="l" t="t" r="r" b="b"/>
            <a:pathLst>
              <a:path w="2244090" h="502285">
                <a:moveTo>
                  <a:pt x="2243988" y="0"/>
                </a:moveTo>
                <a:lnTo>
                  <a:pt x="0" y="0"/>
                </a:lnTo>
                <a:lnTo>
                  <a:pt x="0" y="502043"/>
                </a:lnTo>
                <a:lnTo>
                  <a:pt x="2243988" y="502043"/>
                </a:lnTo>
                <a:lnTo>
                  <a:pt x="2243988" y="0"/>
                </a:lnTo>
                <a:close/>
              </a:path>
            </a:pathLst>
          </a:custGeom>
          <a:noFill/>
          <a:ln w="12700">
            <a:solidFill>
              <a:schemeClr val="tx1"/>
            </a:solidFill>
          </a:ln>
        </p:spPr>
        <p:txBody>
          <a:bodyPr wrap="square" lIns="0" tIns="0" rIns="0" bIns="0" rtlCol="0" anchor="ctr" anchorCtr="0"/>
          <a:lstStyle/>
          <a:p>
            <a:pPr marL="12700" algn="ctr">
              <a:lnSpc>
                <a:spcPct val="100000"/>
              </a:lnSpc>
              <a:spcBef>
                <a:spcPts val="135"/>
              </a:spcBef>
            </a:pPr>
            <a:r>
              <a:rPr lang="de-DE" sz="900" spc="15" dirty="0" err="1">
                <a:cs typeface="Gustavo Bold"/>
              </a:rPr>
              <a:t>Gelsenwasser</a:t>
            </a:r>
            <a:r>
              <a:rPr lang="de-DE" sz="900" spc="-65" dirty="0">
                <a:cs typeface="Gustavo Bold"/>
              </a:rPr>
              <a:t> </a:t>
            </a:r>
            <a:r>
              <a:rPr lang="de-DE" sz="900" spc="-25" dirty="0">
                <a:cs typeface="Gustavo Bold"/>
              </a:rPr>
              <a:t>AG</a:t>
            </a:r>
            <a:endParaRPr lang="de-DE" sz="900" dirty="0">
              <a:cs typeface="Gustavo Bold"/>
            </a:endParaRPr>
          </a:p>
        </p:txBody>
      </p:sp>
      <p:sp>
        <p:nvSpPr>
          <p:cNvPr id="72" name="object 33">
            <a:extLst>
              <a:ext uri="{FF2B5EF4-FFF2-40B4-BE49-F238E27FC236}">
                <a16:creationId xmlns:a16="http://schemas.microsoft.com/office/drawing/2014/main" id="{B824A9C4-EB13-C54B-9522-09FB2BC067C2}"/>
              </a:ext>
            </a:extLst>
          </p:cNvPr>
          <p:cNvSpPr txBox="1"/>
          <p:nvPr/>
        </p:nvSpPr>
        <p:spPr>
          <a:xfrm>
            <a:off x="1902616" y="3890183"/>
            <a:ext cx="460809" cy="171201"/>
          </a:xfrm>
          <a:prstGeom prst="rect">
            <a:avLst/>
          </a:prstGeom>
        </p:spPr>
        <p:txBody>
          <a:bodyPr vert="horz" wrap="square" lIns="0" tIns="17145" rIns="0" bIns="0" rtlCol="0">
            <a:spAutoFit/>
          </a:bodyPr>
          <a:lstStyle/>
          <a:p>
            <a:pPr marL="12700">
              <a:lnSpc>
                <a:spcPct val="100000"/>
              </a:lnSpc>
              <a:spcBef>
                <a:spcPts val="135"/>
              </a:spcBef>
            </a:pPr>
            <a:r>
              <a:rPr lang="de-DE" sz="1000" b="1" spc="-15" dirty="0">
                <a:latin typeface="+mj-lt"/>
                <a:cs typeface="Gustavo Bold"/>
              </a:rPr>
              <a:t>15</a:t>
            </a:r>
            <a:r>
              <a:rPr sz="1000" b="1" spc="-40" dirty="0">
                <a:latin typeface="+mj-lt"/>
                <a:cs typeface="Gustavo Bold"/>
              </a:rPr>
              <a:t>,</a:t>
            </a:r>
            <a:r>
              <a:rPr lang="de-DE" sz="1000" b="1" spc="-40" dirty="0">
                <a:latin typeface="+mj-lt"/>
                <a:cs typeface="Gustavo Bold"/>
              </a:rPr>
              <a:t>00</a:t>
            </a:r>
            <a:r>
              <a:rPr sz="1000" b="1" spc="-200" dirty="0">
                <a:latin typeface="+mj-lt"/>
                <a:cs typeface="Gustavo Bold"/>
              </a:rPr>
              <a:t> </a:t>
            </a:r>
            <a:r>
              <a:rPr sz="1000" b="1" spc="30" dirty="0">
                <a:latin typeface="+mj-lt"/>
                <a:cs typeface="Gustavo Bold"/>
              </a:rPr>
              <a:t>%</a:t>
            </a:r>
            <a:endParaRPr sz="1000" dirty="0">
              <a:latin typeface="+mj-lt"/>
              <a:cs typeface="Gustavo Bold"/>
            </a:endParaRPr>
          </a:p>
        </p:txBody>
      </p:sp>
      <p:pic>
        <p:nvPicPr>
          <p:cNvPr id="77" name="Grafik 76">
            <a:extLst>
              <a:ext uri="{FF2B5EF4-FFF2-40B4-BE49-F238E27FC236}">
                <a16:creationId xmlns:a16="http://schemas.microsoft.com/office/drawing/2014/main" id="{72A569F5-F1F8-BA4E-B429-9FAADA086CD6}"/>
              </a:ext>
            </a:extLst>
          </p:cNvPr>
          <p:cNvPicPr>
            <a:picLocks noChangeAspect="1"/>
          </p:cNvPicPr>
          <p:nvPr/>
        </p:nvPicPr>
        <p:blipFill>
          <a:blip r:embed="rId2"/>
          <a:stretch>
            <a:fillRect/>
          </a:stretch>
        </p:blipFill>
        <p:spPr>
          <a:xfrm>
            <a:off x="7933828" y="285618"/>
            <a:ext cx="792552" cy="243383"/>
          </a:xfrm>
          <a:prstGeom prst="rect">
            <a:avLst/>
          </a:prstGeom>
        </p:spPr>
      </p:pic>
      <p:cxnSp>
        <p:nvCxnSpPr>
          <p:cNvPr id="78" name="Gerade Verbindung 77">
            <a:extLst>
              <a:ext uri="{FF2B5EF4-FFF2-40B4-BE49-F238E27FC236}">
                <a16:creationId xmlns:a16="http://schemas.microsoft.com/office/drawing/2014/main" id="{040C18D3-CAAF-4040-A4C8-9AAE9AF5AB5D}"/>
              </a:ext>
            </a:extLst>
          </p:cNvPr>
          <p:cNvCxnSpPr>
            <a:cxnSpLocks/>
          </p:cNvCxnSpPr>
          <p:nvPr/>
        </p:nvCxnSpPr>
        <p:spPr>
          <a:xfrm>
            <a:off x="5445832" y="2146743"/>
            <a:ext cx="0" cy="778750"/>
          </a:xfrm>
          <a:prstGeom prst="line">
            <a:avLst/>
          </a:prstGeom>
          <a:ln w="63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79" name="Gerade Verbindung 78">
            <a:extLst>
              <a:ext uri="{FF2B5EF4-FFF2-40B4-BE49-F238E27FC236}">
                <a16:creationId xmlns:a16="http://schemas.microsoft.com/office/drawing/2014/main" id="{89374808-32D7-1646-ABB0-F8260E737E89}"/>
              </a:ext>
            </a:extLst>
          </p:cNvPr>
          <p:cNvCxnSpPr>
            <a:cxnSpLocks/>
          </p:cNvCxnSpPr>
          <p:nvPr/>
        </p:nvCxnSpPr>
        <p:spPr>
          <a:xfrm>
            <a:off x="3382849" y="2523240"/>
            <a:ext cx="4126747" cy="0"/>
          </a:xfrm>
          <a:prstGeom prst="line">
            <a:avLst/>
          </a:prstGeom>
          <a:ln w="63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80" name="Gerade Verbindung 79">
            <a:extLst>
              <a:ext uri="{FF2B5EF4-FFF2-40B4-BE49-F238E27FC236}">
                <a16:creationId xmlns:a16="http://schemas.microsoft.com/office/drawing/2014/main" id="{3335D177-0EA7-EE4F-8314-E289B92D7D66}"/>
              </a:ext>
            </a:extLst>
          </p:cNvPr>
          <p:cNvCxnSpPr>
            <a:cxnSpLocks/>
          </p:cNvCxnSpPr>
          <p:nvPr/>
        </p:nvCxnSpPr>
        <p:spPr>
          <a:xfrm>
            <a:off x="3382849" y="2523240"/>
            <a:ext cx="0" cy="596145"/>
          </a:xfrm>
          <a:prstGeom prst="line">
            <a:avLst/>
          </a:prstGeom>
          <a:ln w="63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81" name="Gerade Verbindung 80">
            <a:extLst>
              <a:ext uri="{FF2B5EF4-FFF2-40B4-BE49-F238E27FC236}">
                <a16:creationId xmlns:a16="http://schemas.microsoft.com/office/drawing/2014/main" id="{90947BC2-180C-3141-99C7-9D01AFAEF9B4}"/>
              </a:ext>
            </a:extLst>
          </p:cNvPr>
          <p:cNvCxnSpPr>
            <a:cxnSpLocks/>
          </p:cNvCxnSpPr>
          <p:nvPr/>
        </p:nvCxnSpPr>
        <p:spPr>
          <a:xfrm>
            <a:off x="7509596" y="2523240"/>
            <a:ext cx="0" cy="600032"/>
          </a:xfrm>
          <a:prstGeom prst="line">
            <a:avLst/>
          </a:prstGeom>
          <a:ln w="63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82" name="Inhaltsplatzhalter 3">
            <a:extLst>
              <a:ext uri="{FF2B5EF4-FFF2-40B4-BE49-F238E27FC236}">
                <a16:creationId xmlns:a16="http://schemas.microsoft.com/office/drawing/2014/main" id="{4AE3C5D2-2F52-7542-BD0C-25F8872DFFE1}"/>
              </a:ext>
            </a:extLst>
          </p:cNvPr>
          <p:cNvSpPr txBox="1">
            <a:spLocks/>
          </p:cNvSpPr>
          <p:nvPr/>
        </p:nvSpPr>
        <p:spPr>
          <a:xfrm>
            <a:off x="358774" y="144000"/>
            <a:ext cx="5787193" cy="1226943"/>
          </a:xfrm>
          <a:prstGeom prst="rect">
            <a:avLst/>
          </a:prstGeom>
        </p:spPr>
        <p:txBody>
          <a:bodyPr lIns="0" tIns="0" rIns="0" bIns="0">
            <a:noAutofit/>
          </a:bodyPr>
          <a:lstStyle>
            <a:lvl1pPr marL="0" indent="0" algn="l" defTabSz="685800" rtl="0" eaLnBrk="1" latinLnBrk="0" hangingPunct="1">
              <a:lnSpc>
                <a:spcPct val="90000"/>
              </a:lnSpc>
              <a:spcBef>
                <a:spcPts val="750"/>
              </a:spcBef>
              <a:buFont typeface="Arial" panose="020B0604020202020204" pitchFamily="34" charset="0"/>
              <a:buNone/>
              <a:defRPr sz="2400" b="1"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ts val="3000"/>
              </a:lnSpc>
              <a:spcBef>
                <a:spcPts val="0"/>
              </a:spcBef>
            </a:pPr>
            <a:r>
              <a:rPr lang="de-DE" sz="1200" b="0" dirty="0" err="1"/>
              <a:t>Enni</a:t>
            </a:r>
            <a:r>
              <a:rPr lang="de-DE" sz="1200" b="0" dirty="0"/>
              <a:t>-Unternehmensgruppe</a:t>
            </a:r>
            <a:br>
              <a:rPr lang="de-DE" dirty="0"/>
            </a:br>
            <a:r>
              <a:rPr lang="de-DE" sz="2800" dirty="0"/>
              <a:t>Struktur und Geschäftsaktivitäten </a:t>
            </a:r>
          </a:p>
        </p:txBody>
      </p:sp>
      <p:sp>
        <p:nvSpPr>
          <p:cNvPr id="44" name="object 10">
            <a:extLst>
              <a:ext uri="{FF2B5EF4-FFF2-40B4-BE49-F238E27FC236}">
                <a16:creationId xmlns:a16="http://schemas.microsoft.com/office/drawing/2014/main" id="{910E491A-0AC1-D640-807B-B49762D456E6}"/>
              </a:ext>
            </a:extLst>
          </p:cNvPr>
          <p:cNvSpPr txBox="1"/>
          <p:nvPr/>
        </p:nvSpPr>
        <p:spPr>
          <a:xfrm>
            <a:off x="4593139" y="1156825"/>
            <a:ext cx="1726954" cy="746990"/>
          </a:xfrm>
          <a:prstGeom prst="rect">
            <a:avLst/>
          </a:prstGeom>
          <a:solidFill>
            <a:schemeClr val="bg1"/>
          </a:solidFill>
          <a:ln w="25400">
            <a:solidFill>
              <a:schemeClr val="tx1"/>
            </a:solidFill>
          </a:ln>
        </p:spPr>
        <p:txBody>
          <a:bodyPr vert="horz" wrap="square" lIns="0" tIns="0" rIns="0" bIns="0" rtlCol="0" anchor="ctr" anchorCtr="0">
            <a:noAutofit/>
          </a:bodyPr>
          <a:lstStyle/>
          <a:p>
            <a:pPr marL="7938" indent="-1588" algn="ctr">
              <a:lnSpc>
                <a:spcPct val="100000"/>
              </a:lnSpc>
              <a:spcBef>
                <a:spcPts val="919"/>
              </a:spcBef>
            </a:pPr>
            <a:r>
              <a:rPr lang="de-DE" sz="1000" b="1" spc="20" dirty="0">
                <a:latin typeface="+mj-lt"/>
                <a:cs typeface="Gustavo Bold"/>
              </a:rPr>
              <a:t>   </a:t>
            </a:r>
            <a:r>
              <a:rPr sz="1000" b="1" spc="20" dirty="0">
                <a:latin typeface="+mj-lt"/>
                <a:cs typeface="Gustavo Bold"/>
              </a:rPr>
              <a:t>ENNI</a:t>
            </a:r>
            <a:r>
              <a:rPr sz="1000" b="1" dirty="0">
                <a:latin typeface="+mj-lt"/>
                <a:cs typeface="Gustavo Bold"/>
              </a:rPr>
              <a:t> </a:t>
            </a:r>
            <a:r>
              <a:rPr lang="de-DE" sz="1000" b="1" dirty="0">
                <a:latin typeface="+mj-lt"/>
                <a:cs typeface="Gustavo Bold"/>
              </a:rPr>
              <a:t>Stadt &amp; Service Nie</a:t>
            </a:r>
            <a:r>
              <a:rPr sz="1000" b="1" spc="15" dirty="0" err="1">
                <a:latin typeface="+mj-lt"/>
                <a:cs typeface="Gustavo Bold"/>
              </a:rPr>
              <a:t>derrhein</a:t>
            </a:r>
            <a:r>
              <a:rPr lang="de-DE" sz="1000" b="1" spc="15" dirty="0">
                <a:latin typeface="+mj-lt"/>
                <a:cs typeface="Gustavo Bold"/>
              </a:rPr>
              <a:t> </a:t>
            </a:r>
            <a:r>
              <a:rPr lang="de-DE" sz="1000" b="1" spc="25" dirty="0">
                <a:latin typeface="+mj-lt"/>
                <a:cs typeface="Gustavo Bold"/>
              </a:rPr>
              <a:t>AöR</a:t>
            </a:r>
            <a:endParaRPr sz="1000" dirty="0">
              <a:latin typeface="+mj-lt"/>
              <a:cs typeface="Gustavo Bold"/>
            </a:endParaRPr>
          </a:p>
        </p:txBody>
      </p:sp>
      <p:sp>
        <p:nvSpPr>
          <p:cNvPr id="45" name="Textfeld 241">
            <a:extLst>
              <a:ext uri="{FF2B5EF4-FFF2-40B4-BE49-F238E27FC236}">
                <a16:creationId xmlns:a16="http://schemas.microsoft.com/office/drawing/2014/main" id="{02D16F36-8280-164F-9DFE-0299BD861CDD}"/>
              </a:ext>
            </a:extLst>
          </p:cNvPr>
          <p:cNvSpPr txBox="1"/>
          <p:nvPr/>
        </p:nvSpPr>
        <p:spPr>
          <a:xfrm>
            <a:off x="4593139" y="1906426"/>
            <a:ext cx="1726941" cy="396000"/>
          </a:xfrm>
          <a:prstGeom prst="rect">
            <a:avLst/>
          </a:prstGeom>
          <a:solidFill>
            <a:schemeClr val="tx1"/>
          </a:solidFill>
          <a:ln w="25400">
            <a:solidFill>
              <a:schemeClr val="tx1"/>
            </a:solidFill>
          </a:ln>
        </p:spPr>
        <p:txBody>
          <a:bodyPr wrap="square">
            <a:spAutoFit/>
          </a:bodyPr>
          <a:lstStyle>
            <a:defPPr>
              <a:defRPr lang="de-DE"/>
            </a:defPPr>
            <a:lvl1pPr algn="l" rtl="0" fontAlgn="base">
              <a:spcBef>
                <a:spcPct val="0"/>
              </a:spcBef>
              <a:spcAft>
                <a:spcPct val="0"/>
              </a:spcAft>
              <a:defRPr sz="2400" kern="1200">
                <a:solidFill>
                  <a:schemeClr val="tx1"/>
                </a:solidFill>
                <a:latin typeface="Arial" pitchFamily="34" charset="0"/>
                <a:ea typeface="ＭＳ Ｐゴシック" charset="-128"/>
                <a:cs typeface="+mn-cs"/>
              </a:defRPr>
            </a:lvl1pPr>
            <a:lvl2pPr marL="457200" algn="l" rtl="0" fontAlgn="base">
              <a:spcBef>
                <a:spcPct val="0"/>
              </a:spcBef>
              <a:spcAft>
                <a:spcPct val="0"/>
              </a:spcAft>
              <a:defRPr sz="2400" kern="1200">
                <a:solidFill>
                  <a:schemeClr val="tx1"/>
                </a:solidFill>
                <a:latin typeface="Arial" pitchFamily="34" charset="0"/>
                <a:ea typeface="ＭＳ Ｐゴシック" charset="-128"/>
                <a:cs typeface="+mn-cs"/>
              </a:defRPr>
            </a:lvl2pPr>
            <a:lvl3pPr marL="914400" algn="l" rtl="0" fontAlgn="base">
              <a:spcBef>
                <a:spcPct val="0"/>
              </a:spcBef>
              <a:spcAft>
                <a:spcPct val="0"/>
              </a:spcAft>
              <a:defRPr sz="2400" kern="1200">
                <a:solidFill>
                  <a:schemeClr val="tx1"/>
                </a:solidFill>
                <a:latin typeface="Arial" pitchFamily="34" charset="0"/>
                <a:ea typeface="ＭＳ Ｐゴシック" charset="-128"/>
                <a:cs typeface="+mn-cs"/>
              </a:defRPr>
            </a:lvl3pPr>
            <a:lvl4pPr marL="1371600" algn="l" rtl="0" fontAlgn="base">
              <a:spcBef>
                <a:spcPct val="0"/>
              </a:spcBef>
              <a:spcAft>
                <a:spcPct val="0"/>
              </a:spcAft>
              <a:defRPr sz="2400" kern="1200">
                <a:solidFill>
                  <a:schemeClr val="tx1"/>
                </a:solidFill>
                <a:latin typeface="Arial" pitchFamily="34" charset="0"/>
                <a:ea typeface="ＭＳ Ｐゴシック" charset="-128"/>
                <a:cs typeface="+mn-cs"/>
              </a:defRPr>
            </a:lvl4pPr>
            <a:lvl5pPr marL="1828800" algn="l" rtl="0" fontAlgn="base">
              <a:spcBef>
                <a:spcPct val="0"/>
              </a:spcBef>
              <a:spcAft>
                <a:spcPct val="0"/>
              </a:spcAft>
              <a:defRPr sz="2400" kern="1200">
                <a:solidFill>
                  <a:schemeClr val="tx1"/>
                </a:solidFill>
                <a:latin typeface="Arial" pitchFamily="34" charset="0"/>
                <a:ea typeface="ＭＳ Ｐゴシック" charset="-128"/>
                <a:cs typeface="+mn-cs"/>
              </a:defRPr>
            </a:lvl5pPr>
            <a:lvl6pPr marL="2286000" algn="l" defTabSz="914400" rtl="0" eaLnBrk="1" latinLnBrk="0" hangingPunct="1">
              <a:defRPr sz="2400" kern="1200">
                <a:solidFill>
                  <a:schemeClr val="tx1"/>
                </a:solidFill>
                <a:latin typeface="Arial" pitchFamily="34" charset="0"/>
                <a:ea typeface="ＭＳ Ｐゴシック" charset="-128"/>
                <a:cs typeface="+mn-cs"/>
              </a:defRPr>
            </a:lvl6pPr>
            <a:lvl7pPr marL="2743200" algn="l" defTabSz="914400" rtl="0" eaLnBrk="1" latinLnBrk="0" hangingPunct="1">
              <a:defRPr sz="2400" kern="1200">
                <a:solidFill>
                  <a:schemeClr val="tx1"/>
                </a:solidFill>
                <a:latin typeface="Arial" pitchFamily="34" charset="0"/>
                <a:ea typeface="ＭＳ Ｐゴシック" charset="-128"/>
                <a:cs typeface="+mn-cs"/>
              </a:defRPr>
            </a:lvl7pPr>
            <a:lvl8pPr marL="3200400" algn="l" defTabSz="914400" rtl="0" eaLnBrk="1" latinLnBrk="0" hangingPunct="1">
              <a:defRPr sz="2400" kern="1200">
                <a:solidFill>
                  <a:schemeClr val="tx1"/>
                </a:solidFill>
                <a:latin typeface="Arial" pitchFamily="34" charset="0"/>
                <a:ea typeface="ＭＳ Ｐゴシック" charset="-128"/>
                <a:cs typeface="+mn-cs"/>
              </a:defRPr>
            </a:lvl8pPr>
            <a:lvl9pPr marL="3657600" algn="l" defTabSz="914400" rtl="0" eaLnBrk="1" latinLnBrk="0" hangingPunct="1">
              <a:defRPr sz="2400" kern="1200">
                <a:solidFill>
                  <a:schemeClr val="tx1"/>
                </a:solidFill>
                <a:latin typeface="Arial" pitchFamily="34" charset="0"/>
                <a:ea typeface="ＭＳ Ｐゴシック" charset="-128"/>
                <a:cs typeface="+mn-cs"/>
              </a:defRPr>
            </a:lvl9pPr>
          </a:lstStyle>
          <a:p>
            <a:pPr>
              <a:defRPr/>
            </a:pPr>
            <a:r>
              <a:rPr lang="de-DE" sz="650" dirty="0">
                <a:solidFill>
                  <a:schemeClr val="bg1"/>
                </a:solidFill>
                <a:latin typeface="+mj-lt"/>
                <a:ea typeface="+mn-ea"/>
              </a:rPr>
              <a:t>Umsatz: 52,6 Mio. €</a:t>
            </a:r>
          </a:p>
          <a:p>
            <a:pPr>
              <a:defRPr/>
            </a:pPr>
            <a:r>
              <a:rPr lang="de-DE" sz="650" dirty="0">
                <a:solidFill>
                  <a:schemeClr val="bg1"/>
                </a:solidFill>
                <a:latin typeface="+mj-lt"/>
                <a:ea typeface="+mn-ea"/>
              </a:rPr>
              <a:t>Mitarbeiter: 286</a:t>
            </a:r>
          </a:p>
          <a:p>
            <a:pPr>
              <a:defRPr/>
            </a:pPr>
            <a:r>
              <a:rPr lang="de-DE" sz="650" dirty="0">
                <a:solidFill>
                  <a:schemeClr val="bg1"/>
                </a:solidFill>
                <a:latin typeface="+mj-lt"/>
                <a:ea typeface="+mn-ea"/>
              </a:rPr>
              <a:t>Ergebnis vor Steuern: 18,5 Mio. €</a:t>
            </a:r>
          </a:p>
        </p:txBody>
      </p:sp>
      <p:sp>
        <p:nvSpPr>
          <p:cNvPr id="47" name="Textfeld 245">
            <a:extLst>
              <a:ext uri="{FF2B5EF4-FFF2-40B4-BE49-F238E27FC236}">
                <a16:creationId xmlns:a16="http://schemas.microsoft.com/office/drawing/2014/main" id="{C0A30A00-4831-F743-80A8-DB26A963D44D}"/>
              </a:ext>
            </a:extLst>
          </p:cNvPr>
          <p:cNvSpPr txBox="1"/>
          <p:nvPr/>
        </p:nvSpPr>
        <p:spPr>
          <a:xfrm>
            <a:off x="2524870" y="3605208"/>
            <a:ext cx="1726947" cy="415498"/>
          </a:xfrm>
          <a:prstGeom prst="rect">
            <a:avLst/>
          </a:prstGeom>
          <a:solidFill>
            <a:schemeClr val="tx1"/>
          </a:solidFill>
          <a:ln w="25400">
            <a:solidFill>
              <a:schemeClr val="tx1"/>
            </a:solidFill>
          </a:ln>
        </p:spPr>
        <p:txBody>
          <a:bodyPr wrap="square">
            <a:spAutoFit/>
          </a:bodyPr>
          <a:lstStyle>
            <a:defPPr>
              <a:defRPr lang="de-DE"/>
            </a:defPPr>
            <a:lvl1pPr algn="l" rtl="0" fontAlgn="base">
              <a:spcBef>
                <a:spcPct val="0"/>
              </a:spcBef>
              <a:spcAft>
                <a:spcPct val="0"/>
              </a:spcAft>
              <a:defRPr sz="2400" kern="1200">
                <a:solidFill>
                  <a:schemeClr val="tx1"/>
                </a:solidFill>
                <a:latin typeface="Arial" pitchFamily="34" charset="0"/>
                <a:ea typeface="ＭＳ Ｐゴシック" charset="-128"/>
                <a:cs typeface="+mn-cs"/>
              </a:defRPr>
            </a:lvl1pPr>
            <a:lvl2pPr marL="457200" algn="l" rtl="0" fontAlgn="base">
              <a:spcBef>
                <a:spcPct val="0"/>
              </a:spcBef>
              <a:spcAft>
                <a:spcPct val="0"/>
              </a:spcAft>
              <a:defRPr sz="2400" kern="1200">
                <a:solidFill>
                  <a:schemeClr val="tx1"/>
                </a:solidFill>
                <a:latin typeface="Arial" pitchFamily="34" charset="0"/>
                <a:ea typeface="ＭＳ Ｐゴシック" charset="-128"/>
                <a:cs typeface="+mn-cs"/>
              </a:defRPr>
            </a:lvl2pPr>
            <a:lvl3pPr marL="914400" algn="l" rtl="0" fontAlgn="base">
              <a:spcBef>
                <a:spcPct val="0"/>
              </a:spcBef>
              <a:spcAft>
                <a:spcPct val="0"/>
              </a:spcAft>
              <a:defRPr sz="2400" kern="1200">
                <a:solidFill>
                  <a:schemeClr val="tx1"/>
                </a:solidFill>
                <a:latin typeface="Arial" pitchFamily="34" charset="0"/>
                <a:ea typeface="ＭＳ Ｐゴシック" charset="-128"/>
                <a:cs typeface="+mn-cs"/>
              </a:defRPr>
            </a:lvl3pPr>
            <a:lvl4pPr marL="1371600" algn="l" rtl="0" fontAlgn="base">
              <a:spcBef>
                <a:spcPct val="0"/>
              </a:spcBef>
              <a:spcAft>
                <a:spcPct val="0"/>
              </a:spcAft>
              <a:defRPr sz="2400" kern="1200">
                <a:solidFill>
                  <a:schemeClr val="tx1"/>
                </a:solidFill>
                <a:latin typeface="Arial" pitchFamily="34" charset="0"/>
                <a:ea typeface="ＭＳ Ｐゴシック" charset="-128"/>
                <a:cs typeface="+mn-cs"/>
              </a:defRPr>
            </a:lvl4pPr>
            <a:lvl5pPr marL="1828800" algn="l" rtl="0" fontAlgn="base">
              <a:spcBef>
                <a:spcPct val="0"/>
              </a:spcBef>
              <a:spcAft>
                <a:spcPct val="0"/>
              </a:spcAft>
              <a:defRPr sz="2400" kern="1200">
                <a:solidFill>
                  <a:schemeClr val="tx1"/>
                </a:solidFill>
                <a:latin typeface="Arial" pitchFamily="34" charset="0"/>
                <a:ea typeface="ＭＳ Ｐゴシック" charset="-128"/>
                <a:cs typeface="+mn-cs"/>
              </a:defRPr>
            </a:lvl5pPr>
            <a:lvl6pPr marL="2286000" algn="l" defTabSz="914400" rtl="0" eaLnBrk="1" latinLnBrk="0" hangingPunct="1">
              <a:defRPr sz="2400" kern="1200">
                <a:solidFill>
                  <a:schemeClr val="tx1"/>
                </a:solidFill>
                <a:latin typeface="Arial" pitchFamily="34" charset="0"/>
                <a:ea typeface="ＭＳ Ｐゴシック" charset="-128"/>
                <a:cs typeface="+mn-cs"/>
              </a:defRPr>
            </a:lvl6pPr>
            <a:lvl7pPr marL="2743200" algn="l" defTabSz="914400" rtl="0" eaLnBrk="1" latinLnBrk="0" hangingPunct="1">
              <a:defRPr sz="2400" kern="1200">
                <a:solidFill>
                  <a:schemeClr val="tx1"/>
                </a:solidFill>
                <a:latin typeface="Arial" pitchFamily="34" charset="0"/>
                <a:ea typeface="ＭＳ Ｐゴシック" charset="-128"/>
                <a:cs typeface="+mn-cs"/>
              </a:defRPr>
            </a:lvl7pPr>
            <a:lvl8pPr marL="3200400" algn="l" defTabSz="914400" rtl="0" eaLnBrk="1" latinLnBrk="0" hangingPunct="1">
              <a:defRPr sz="2400" kern="1200">
                <a:solidFill>
                  <a:schemeClr val="tx1"/>
                </a:solidFill>
                <a:latin typeface="Arial" pitchFamily="34" charset="0"/>
                <a:ea typeface="ＭＳ Ｐゴシック" charset="-128"/>
                <a:cs typeface="+mn-cs"/>
              </a:defRPr>
            </a:lvl8pPr>
            <a:lvl9pPr marL="3657600" algn="l" defTabSz="914400" rtl="0" eaLnBrk="1" latinLnBrk="0" hangingPunct="1">
              <a:defRPr sz="2400" kern="1200">
                <a:solidFill>
                  <a:schemeClr val="tx1"/>
                </a:solidFill>
                <a:latin typeface="Arial" pitchFamily="34" charset="0"/>
                <a:ea typeface="ＭＳ Ｐゴシック" charset="-128"/>
                <a:cs typeface="+mn-cs"/>
              </a:defRPr>
            </a:lvl9pPr>
          </a:lstStyle>
          <a:p>
            <a:pPr>
              <a:defRPr/>
            </a:pPr>
            <a:r>
              <a:rPr lang="de-DE" sz="700" dirty="0">
                <a:solidFill>
                  <a:schemeClr val="bg1"/>
                </a:solidFill>
                <a:latin typeface="Arial" charset="0"/>
              </a:rPr>
              <a:t>Umsatz: 303,3</a:t>
            </a:r>
            <a:r>
              <a:rPr lang="de-DE" sz="700" b="0" dirty="0">
                <a:solidFill>
                  <a:schemeClr val="bg1"/>
                </a:solidFill>
                <a:latin typeface="Arial" charset="0"/>
              </a:rPr>
              <a:t> </a:t>
            </a:r>
            <a:r>
              <a:rPr lang="de-DE" sz="700" dirty="0">
                <a:solidFill>
                  <a:schemeClr val="bg1"/>
                </a:solidFill>
                <a:latin typeface="Arial" charset="0"/>
              </a:rPr>
              <a:t>Mio. </a:t>
            </a:r>
            <a:r>
              <a:rPr lang="de-DE" sz="700" b="0" dirty="0">
                <a:solidFill>
                  <a:schemeClr val="bg1"/>
                </a:solidFill>
                <a:latin typeface="Arial" charset="0"/>
              </a:rPr>
              <a:t>€</a:t>
            </a:r>
          </a:p>
          <a:p>
            <a:pPr>
              <a:defRPr/>
            </a:pPr>
            <a:r>
              <a:rPr lang="de-DE" sz="700" dirty="0">
                <a:solidFill>
                  <a:schemeClr val="bg1"/>
                </a:solidFill>
                <a:latin typeface="Arial" charset="0"/>
              </a:rPr>
              <a:t>Mitarbeiter</a:t>
            </a:r>
            <a:r>
              <a:rPr lang="de-DE" sz="700" dirty="0">
                <a:solidFill>
                  <a:srgbClr val="FF0000"/>
                </a:solidFill>
                <a:latin typeface="Arial" charset="0"/>
              </a:rPr>
              <a:t>: </a:t>
            </a:r>
            <a:r>
              <a:rPr lang="de-DE" sz="700" dirty="0">
                <a:solidFill>
                  <a:schemeClr val="bg1"/>
                </a:solidFill>
                <a:latin typeface="Arial" charset="0"/>
              </a:rPr>
              <a:t>230</a:t>
            </a:r>
          </a:p>
          <a:p>
            <a:pPr>
              <a:defRPr/>
            </a:pPr>
            <a:r>
              <a:rPr lang="de-DE" sz="700" dirty="0">
                <a:solidFill>
                  <a:schemeClr val="bg1"/>
                </a:solidFill>
                <a:latin typeface="Arial" charset="0"/>
              </a:rPr>
              <a:t>Ergebnis vor Steuern: 33,11</a:t>
            </a:r>
            <a:r>
              <a:rPr lang="de-DE" sz="700" b="0" dirty="0">
                <a:solidFill>
                  <a:schemeClr val="bg1"/>
                </a:solidFill>
                <a:latin typeface="Arial" charset="0"/>
              </a:rPr>
              <a:t> </a:t>
            </a:r>
            <a:r>
              <a:rPr lang="de-DE" sz="700" dirty="0">
                <a:solidFill>
                  <a:schemeClr val="bg1"/>
                </a:solidFill>
                <a:latin typeface="Arial" charset="0"/>
              </a:rPr>
              <a:t>Mio. </a:t>
            </a:r>
            <a:r>
              <a:rPr lang="de-DE" sz="700" b="0" dirty="0">
                <a:solidFill>
                  <a:schemeClr val="bg1"/>
                </a:solidFill>
                <a:latin typeface="Arial" charset="0"/>
              </a:rPr>
              <a:t>€</a:t>
            </a:r>
          </a:p>
        </p:txBody>
      </p:sp>
      <p:sp>
        <p:nvSpPr>
          <p:cNvPr id="48" name="object 9">
            <a:extLst>
              <a:ext uri="{FF2B5EF4-FFF2-40B4-BE49-F238E27FC236}">
                <a16:creationId xmlns:a16="http://schemas.microsoft.com/office/drawing/2014/main" id="{D822F0E3-01CB-D049-94A7-87619C82E5DC}"/>
              </a:ext>
            </a:extLst>
          </p:cNvPr>
          <p:cNvSpPr txBox="1"/>
          <p:nvPr/>
        </p:nvSpPr>
        <p:spPr>
          <a:xfrm>
            <a:off x="2524870" y="2856600"/>
            <a:ext cx="1726954" cy="748942"/>
          </a:xfrm>
          <a:prstGeom prst="rect">
            <a:avLst/>
          </a:prstGeom>
          <a:solidFill>
            <a:schemeClr val="bg1"/>
          </a:solidFill>
          <a:ln w="25400">
            <a:solidFill>
              <a:schemeClr val="tx1"/>
            </a:solidFill>
          </a:ln>
        </p:spPr>
        <p:txBody>
          <a:bodyPr vert="horz" wrap="square" lIns="0" tIns="0" rIns="0" bIns="0" rtlCol="0" anchor="ctr" anchorCtr="0">
            <a:noAutofit/>
          </a:bodyPr>
          <a:lstStyle/>
          <a:p>
            <a:pPr marL="7938" algn="ctr">
              <a:lnSpc>
                <a:spcPct val="100000"/>
              </a:lnSpc>
              <a:spcBef>
                <a:spcPts val="919"/>
              </a:spcBef>
            </a:pPr>
            <a:r>
              <a:rPr sz="1000" b="1" spc="20" dirty="0">
                <a:latin typeface="+mj-lt"/>
                <a:cs typeface="Gustavo Bold"/>
              </a:rPr>
              <a:t>ENNI</a:t>
            </a:r>
            <a:r>
              <a:rPr sz="1000" b="1" spc="5" dirty="0">
                <a:latin typeface="+mj-lt"/>
                <a:cs typeface="Gustavo Bold"/>
              </a:rPr>
              <a:t> </a:t>
            </a:r>
            <a:r>
              <a:rPr sz="1000" b="1" spc="15" dirty="0">
                <a:latin typeface="+mj-lt"/>
                <a:cs typeface="Gustavo Bold"/>
              </a:rPr>
              <a:t>Energie</a:t>
            </a:r>
            <a:r>
              <a:rPr sz="1000" b="1" spc="5" dirty="0">
                <a:latin typeface="+mj-lt"/>
                <a:cs typeface="Gustavo Bold"/>
              </a:rPr>
              <a:t> </a:t>
            </a:r>
            <a:r>
              <a:rPr sz="1000" b="1" spc="25" dirty="0">
                <a:latin typeface="+mj-lt"/>
                <a:cs typeface="Gustavo Bold"/>
              </a:rPr>
              <a:t>&amp;</a:t>
            </a:r>
            <a:r>
              <a:rPr sz="1000" b="1" spc="5" dirty="0">
                <a:latin typeface="+mj-lt"/>
                <a:cs typeface="Gustavo Bold"/>
              </a:rPr>
              <a:t> Umwelt </a:t>
            </a:r>
            <a:r>
              <a:rPr sz="1000" b="1" spc="15" dirty="0">
                <a:latin typeface="+mj-lt"/>
                <a:cs typeface="Gustavo Bold"/>
              </a:rPr>
              <a:t>Niederrhein</a:t>
            </a:r>
            <a:r>
              <a:rPr sz="1000" b="1" spc="5" dirty="0">
                <a:latin typeface="+mj-lt"/>
                <a:cs typeface="Gustavo Bold"/>
              </a:rPr>
              <a:t> </a:t>
            </a:r>
            <a:r>
              <a:rPr sz="1000" b="1" spc="25" dirty="0">
                <a:latin typeface="+mj-lt"/>
                <a:cs typeface="Gustavo Bold"/>
              </a:rPr>
              <a:t>GmbH</a:t>
            </a:r>
            <a:endParaRPr sz="1000" dirty="0">
              <a:latin typeface="+mj-lt"/>
              <a:cs typeface="Gustavo Bold"/>
            </a:endParaRPr>
          </a:p>
        </p:txBody>
      </p:sp>
      <p:sp>
        <p:nvSpPr>
          <p:cNvPr id="49" name="object 19">
            <a:extLst>
              <a:ext uri="{FF2B5EF4-FFF2-40B4-BE49-F238E27FC236}">
                <a16:creationId xmlns:a16="http://schemas.microsoft.com/office/drawing/2014/main" id="{D48E3AA7-31D4-194C-B6DC-9BAD268EB5D7}"/>
              </a:ext>
            </a:extLst>
          </p:cNvPr>
          <p:cNvSpPr txBox="1"/>
          <p:nvPr/>
        </p:nvSpPr>
        <p:spPr>
          <a:xfrm>
            <a:off x="4564624" y="4119285"/>
            <a:ext cx="1726946" cy="477567"/>
          </a:xfrm>
          <a:prstGeom prst="rect">
            <a:avLst/>
          </a:prstGeom>
        </p:spPr>
        <p:txBody>
          <a:bodyPr vert="horz" wrap="square" lIns="0" tIns="24130" rIns="0" bIns="0" rtlCol="0">
            <a:spAutoFit/>
          </a:bodyPr>
          <a:lstStyle/>
          <a:p>
            <a:pPr marL="189230" marR="5080" indent="-177165">
              <a:lnSpc>
                <a:spcPts val="900"/>
              </a:lnSpc>
              <a:spcBef>
                <a:spcPts val="190"/>
              </a:spcBef>
              <a:buFont typeface="Arial" panose="020B0604020202020204" pitchFamily="34" charset="0"/>
              <a:buChar char="•"/>
              <a:tabLst>
                <a:tab pos="189865" algn="l"/>
              </a:tabLst>
            </a:pPr>
            <a:r>
              <a:rPr sz="700" dirty="0">
                <a:latin typeface="+mj-lt"/>
                <a:cs typeface="Proxima Nova"/>
              </a:rPr>
              <a:t>Bau/</a:t>
            </a:r>
            <a:r>
              <a:rPr sz="700" dirty="0" err="1">
                <a:latin typeface="+mj-lt"/>
                <a:cs typeface="Proxima Nova"/>
              </a:rPr>
              <a:t>Betrieb</a:t>
            </a:r>
            <a:r>
              <a:rPr lang="de-DE" sz="700" dirty="0">
                <a:latin typeface="+mj-lt"/>
                <a:cs typeface="Proxima Nova"/>
              </a:rPr>
              <a:t> </a:t>
            </a:r>
            <a:r>
              <a:rPr sz="700" dirty="0" err="1">
                <a:latin typeface="+mj-lt"/>
                <a:cs typeface="Proxima Nova"/>
              </a:rPr>
              <a:t>zweier</a:t>
            </a:r>
            <a:r>
              <a:rPr sz="700" dirty="0">
                <a:latin typeface="+mj-lt"/>
                <a:cs typeface="Proxima Nova"/>
              </a:rPr>
              <a:t> Bäderstandorte </a:t>
            </a:r>
            <a:r>
              <a:rPr sz="700" spc="-245" dirty="0">
                <a:latin typeface="+mj-lt"/>
                <a:cs typeface="Proxima Nova"/>
              </a:rPr>
              <a:t> </a:t>
            </a:r>
            <a:r>
              <a:rPr sz="700" dirty="0">
                <a:latin typeface="+mj-lt"/>
                <a:cs typeface="Proxima Nova"/>
              </a:rPr>
              <a:t>in</a:t>
            </a:r>
            <a:r>
              <a:rPr sz="700" spc="-15" dirty="0">
                <a:latin typeface="+mj-lt"/>
                <a:cs typeface="Proxima Nova"/>
              </a:rPr>
              <a:t> </a:t>
            </a:r>
            <a:r>
              <a:rPr sz="700" dirty="0">
                <a:latin typeface="+mj-lt"/>
                <a:cs typeface="Proxima Nova"/>
              </a:rPr>
              <a:t>Moers</a:t>
            </a:r>
            <a:r>
              <a:rPr sz="700" spc="-15" dirty="0">
                <a:latin typeface="+mj-lt"/>
                <a:cs typeface="Proxima Nova"/>
              </a:rPr>
              <a:t> </a:t>
            </a:r>
            <a:r>
              <a:rPr sz="700" dirty="0">
                <a:latin typeface="+mj-lt"/>
                <a:cs typeface="Proxima Nova"/>
              </a:rPr>
              <a:t>und</a:t>
            </a:r>
            <a:r>
              <a:rPr sz="700" spc="-15" dirty="0">
                <a:latin typeface="+mj-lt"/>
                <a:cs typeface="Proxima Nova"/>
              </a:rPr>
              <a:t> </a:t>
            </a:r>
            <a:r>
              <a:rPr sz="700" dirty="0">
                <a:latin typeface="+mj-lt"/>
                <a:cs typeface="Proxima Nova"/>
              </a:rPr>
              <a:t>Bäderbetriebsführung </a:t>
            </a:r>
            <a:r>
              <a:rPr sz="700" spc="-245" dirty="0">
                <a:latin typeface="+mj-lt"/>
                <a:cs typeface="Proxima Nova"/>
              </a:rPr>
              <a:t> </a:t>
            </a:r>
            <a:r>
              <a:rPr sz="700" dirty="0">
                <a:latin typeface="+mj-lt"/>
                <a:cs typeface="Proxima Nova"/>
              </a:rPr>
              <a:t>in</a:t>
            </a:r>
            <a:r>
              <a:rPr sz="700" spc="-5" dirty="0">
                <a:latin typeface="+mj-lt"/>
                <a:cs typeface="Proxima Nova"/>
              </a:rPr>
              <a:t> Neukirchen-Vluyn</a:t>
            </a:r>
            <a:endParaRPr sz="700" dirty="0">
              <a:latin typeface="+mj-lt"/>
              <a:cs typeface="Proxima Nova"/>
            </a:endParaRPr>
          </a:p>
          <a:p>
            <a:pPr marL="193040" indent="-180975">
              <a:lnSpc>
                <a:spcPts val="900"/>
              </a:lnSpc>
              <a:buFont typeface="Arial" panose="020B0604020202020204" pitchFamily="34" charset="0"/>
              <a:buChar char="•"/>
              <a:tabLst>
                <a:tab pos="193675" algn="l"/>
              </a:tabLst>
            </a:pPr>
            <a:r>
              <a:rPr sz="700" dirty="0">
                <a:latin typeface="+mj-lt"/>
                <a:cs typeface="Proxima Nova"/>
              </a:rPr>
              <a:t>Bau/Betrieb</a:t>
            </a:r>
            <a:r>
              <a:rPr sz="700" spc="-10" dirty="0">
                <a:latin typeface="+mj-lt"/>
                <a:cs typeface="Proxima Nova"/>
              </a:rPr>
              <a:t> </a:t>
            </a:r>
            <a:r>
              <a:rPr sz="700" dirty="0">
                <a:latin typeface="+mj-lt"/>
                <a:cs typeface="Proxima Nova"/>
              </a:rPr>
              <a:t>einer</a:t>
            </a:r>
            <a:r>
              <a:rPr sz="700" spc="-10" dirty="0">
                <a:latin typeface="+mj-lt"/>
                <a:cs typeface="Proxima Nova"/>
              </a:rPr>
              <a:t> </a:t>
            </a:r>
            <a:r>
              <a:rPr sz="700" dirty="0">
                <a:latin typeface="+mj-lt"/>
                <a:cs typeface="Proxima Nova"/>
              </a:rPr>
              <a:t>Eishalle</a:t>
            </a:r>
            <a:r>
              <a:rPr sz="700" spc="-10" dirty="0">
                <a:latin typeface="+mj-lt"/>
                <a:cs typeface="Proxima Nova"/>
              </a:rPr>
              <a:t> </a:t>
            </a:r>
            <a:r>
              <a:rPr sz="700" dirty="0">
                <a:latin typeface="+mj-lt"/>
                <a:cs typeface="Proxima Nova"/>
              </a:rPr>
              <a:t>in</a:t>
            </a:r>
            <a:r>
              <a:rPr sz="700" spc="-5" dirty="0">
                <a:latin typeface="+mj-lt"/>
                <a:cs typeface="Proxima Nova"/>
              </a:rPr>
              <a:t> </a:t>
            </a:r>
            <a:r>
              <a:rPr sz="700" dirty="0">
                <a:latin typeface="+mj-lt"/>
                <a:cs typeface="Proxima Nova"/>
              </a:rPr>
              <a:t>Moers</a:t>
            </a:r>
          </a:p>
        </p:txBody>
      </p:sp>
      <p:sp>
        <p:nvSpPr>
          <p:cNvPr id="50" name="Textfeld 243">
            <a:extLst>
              <a:ext uri="{FF2B5EF4-FFF2-40B4-BE49-F238E27FC236}">
                <a16:creationId xmlns:a16="http://schemas.microsoft.com/office/drawing/2014/main" id="{1916E2F9-524F-E34E-88FA-9157593A01FB}"/>
              </a:ext>
            </a:extLst>
          </p:cNvPr>
          <p:cNvSpPr txBox="1"/>
          <p:nvPr/>
        </p:nvSpPr>
        <p:spPr>
          <a:xfrm>
            <a:off x="4583665" y="3617260"/>
            <a:ext cx="1726947" cy="415498"/>
          </a:xfrm>
          <a:prstGeom prst="rect">
            <a:avLst/>
          </a:prstGeom>
          <a:solidFill>
            <a:schemeClr val="tx1"/>
          </a:solidFill>
          <a:ln w="25400">
            <a:solidFill>
              <a:schemeClr val="tx1"/>
            </a:solidFill>
          </a:ln>
        </p:spPr>
        <p:txBody>
          <a:bodyPr wrap="square">
            <a:spAutoFit/>
          </a:bodyPr>
          <a:lstStyle>
            <a:defPPr>
              <a:defRPr lang="de-DE"/>
            </a:defPPr>
            <a:lvl1pPr algn="l" rtl="0" fontAlgn="base">
              <a:spcBef>
                <a:spcPct val="0"/>
              </a:spcBef>
              <a:spcAft>
                <a:spcPct val="0"/>
              </a:spcAft>
              <a:defRPr sz="2400" kern="1200">
                <a:solidFill>
                  <a:schemeClr val="tx1"/>
                </a:solidFill>
                <a:latin typeface="Arial" pitchFamily="34" charset="0"/>
                <a:ea typeface="ＭＳ Ｐゴシック" charset="-128"/>
                <a:cs typeface="+mn-cs"/>
              </a:defRPr>
            </a:lvl1pPr>
            <a:lvl2pPr marL="457200" algn="l" rtl="0" fontAlgn="base">
              <a:spcBef>
                <a:spcPct val="0"/>
              </a:spcBef>
              <a:spcAft>
                <a:spcPct val="0"/>
              </a:spcAft>
              <a:defRPr sz="2400" kern="1200">
                <a:solidFill>
                  <a:schemeClr val="tx1"/>
                </a:solidFill>
                <a:latin typeface="Arial" pitchFamily="34" charset="0"/>
                <a:ea typeface="ＭＳ Ｐゴシック" charset="-128"/>
                <a:cs typeface="+mn-cs"/>
              </a:defRPr>
            </a:lvl2pPr>
            <a:lvl3pPr marL="914400" algn="l" rtl="0" fontAlgn="base">
              <a:spcBef>
                <a:spcPct val="0"/>
              </a:spcBef>
              <a:spcAft>
                <a:spcPct val="0"/>
              </a:spcAft>
              <a:defRPr sz="2400" kern="1200">
                <a:solidFill>
                  <a:schemeClr val="tx1"/>
                </a:solidFill>
                <a:latin typeface="Arial" pitchFamily="34" charset="0"/>
                <a:ea typeface="ＭＳ Ｐゴシック" charset="-128"/>
                <a:cs typeface="+mn-cs"/>
              </a:defRPr>
            </a:lvl3pPr>
            <a:lvl4pPr marL="1371600" algn="l" rtl="0" fontAlgn="base">
              <a:spcBef>
                <a:spcPct val="0"/>
              </a:spcBef>
              <a:spcAft>
                <a:spcPct val="0"/>
              </a:spcAft>
              <a:defRPr sz="2400" kern="1200">
                <a:solidFill>
                  <a:schemeClr val="tx1"/>
                </a:solidFill>
                <a:latin typeface="Arial" pitchFamily="34" charset="0"/>
                <a:ea typeface="ＭＳ Ｐゴシック" charset="-128"/>
                <a:cs typeface="+mn-cs"/>
              </a:defRPr>
            </a:lvl4pPr>
            <a:lvl5pPr marL="1828800" algn="l" rtl="0" fontAlgn="base">
              <a:spcBef>
                <a:spcPct val="0"/>
              </a:spcBef>
              <a:spcAft>
                <a:spcPct val="0"/>
              </a:spcAft>
              <a:defRPr sz="2400" kern="1200">
                <a:solidFill>
                  <a:schemeClr val="tx1"/>
                </a:solidFill>
                <a:latin typeface="Arial" pitchFamily="34" charset="0"/>
                <a:ea typeface="ＭＳ Ｐゴシック" charset="-128"/>
                <a:cs typeface="+mn-cs"/>
              </a:defRPr>
            </a:lvl5pPr>
            <a:lvl6pPr marL="2286000" algn="l" defTabSz="914400" rtl="0" eaLnBrk="1" latinLnBrk="0" hangingPunct="1">
              <a:defRPr sz="2400" kern="1200">
                <a:solidFill>
                  <a:schemeClr val="tx1"/>
                </a:solidFill>
                <a:latin typeface="Arial" pitchFamily="34" charset="0"/>
                <a:ea typeface="ＭＳ Ｐゴシック" charset="-128"/>
                <a:cs typeface="+mn-cs"/>
              </a:defRPr>
            </a:lvl6pPr>
            <a:lvl7pPr marL="2743200" algn="l" defTabSz="914400" rtl="0" eaLnBrk="1" latinLnBrk="0" hangingPunct="1">
              <a:defRPr sz="2400" kern="1200">
                <a:solidFill>
                  <a:schemeClr val="tx1"/>
                </a:solidFill>
                <a:latin typeface="Arial" pitchFamily="34" charset="0"/>
                <a:ea typeface="ＭＳ Ｐゴシック" charset="-128"/>
                <a:cs typeface="+mn-cs"/>
              </a:defRPr>
            </a:lvl7pPr>
            <a:lvl8pPr marL="3200400" algn="l" defTabSz="914400" rtl="0" eaLnBrk="1" latinLnBrk="0" hangingPunct="1">
              <a:defRPr sz="2400" kern="1200">
                <a:solidFill>
                  <a:schemeClr val="tx1"/>
                </a:solidFill>
                <a:latin typeface="Arial" pitchFamily="34" charset="0"/>
                <a:ea typeface="ＭＳ Ｐゴシック" charset="-128"/>
                <a:cs typeface="+mn-cs"/>
              </a:defRPr>
            </a:lvl8pPr>
            <a:lvl9pPr marL="3657600" algn="l" defTabSz="914400" rtl="0" eaLnBrk="1" latinLnBrk="0" hangingPunct="1">
              <a:defRPr sz="2400" kern="1200">
                <a:solidFill>
                  <a:schemeClr val="tx1"/>
                </a:solidFill>
                <a:latin typeface="Arial" pitchFamily="34" charset="0"/>
                <a:ea typeface="ＭＳ Ｐゴシック" charset="-128"/>
                <a:cs typeface="+mn-cs"/>
              </a:defRPr>
            </a:lvl9pPr>
          </a:lstStyle>
          <a:p>
            <a:pPr>
              <a:defRPr/>
            </a:pPr>
            <a:r>
              <a:rPr lang="de-DE" sz="700" dirty="0">
                <a:solidFill>
                  <a:schemeClr val="bg1"/>
                </a:solidFill>
                <a:latin typeface="Arial" charset="0"/>
              </a:rPr>
              <a:t>Umsatz:</a:t>
            </a:r>
            <a:r>
              <a:rPr lang="de-DE" sz="700" b="0" dirty="0">
                <a:solidFill>
                  <a:schemeClr val="bg1"/>
                </a:solidFill>
                <a:latin typeface="Arial" charset="0"/>
              </a:rPr>
              <a:t> </a:t>
            </a:r>
            <a:r>
              <a:rPr lang="de-DE" sz="700" dirty="0">
                <a:solidFill>
                  <a:schemeClr val="bg1"/>
                </a:solidFill>
                <a:latin typeface="Arial" charset="0"/>
              </a:rPr>
              <a:t>2,5</a:t>
            </a:r>
            <a:r>
              <a:rPr lang="de-DE" sz="700" b="0" dirty="0">
                <a:solidFill>
                  <a:schemeClr val="bg1"/>
                </a:solidFill>
                <a:latin typeface="Arial" charset="0"/>
              </a:rPr>
              <a:t> </a:t>
            </a:r>
            <a:r>
              <a:rPr lang="de-DE" sz="700" dirty="0">
                <a:solidFill>
                  <a:schemeClr val="bg1"/>
                </a:solidFill>
                <a:latin typeface="Arial" charset="0"/>
              </a:rPr>
              <a:t>Mio. </a:t>
            </a:r>
            <a:r>
              <a:rPr lang="de-DE" sz="700" b="0" dirty="0">
                <a:solidFill>
                  <a:schemeClr val="bg1"/>
                </a:solidFill>
                <a:latin typeface="Arial" charset="0"/>
              </a:rPr>
              <a:t>€</a:t>
            </a:r>
          </a:p>
          <a:p>
            <a:pPr>
              <a:defRPr/>
            </a:pPr>
            <a:r>
              <a:rPr lang="de-DE" sz="700" dirty="0">
                <a:solidFill>
                  <a:schemeClr val="bg1"/>
                </a:solidFill>
                <a:latin typeface="Arial" charset="0"/>
              </a:rPr>
              <a:t>Mitarbeiter: 33</a:t>
            </a:r>
          </a:p>
          <a:p>
            <a:pPr>
              <a:defRPr/>
            </a:pPr>
            <a:r>
              <a:rPr lang="de-DE" sz="700" dirty="0">
                <a:solidFill>
                  <a:schemeClr val="bg1"/>
                </a:solidFill>
                <a:latin typeface="Arial" charset="0"/>
              </a:rPr>
              <a:t>Ergebnis vor Steuern: 0,10</a:t>
            </a:r>
            <a:r>
              <a:rPr lang="de-DE" sz="700" b="0" dirty="0">
                <a:solidFill>
                  <a:schemeClr val="bg1"/>
                </a:solidFill>
                <a:latin typeface="Arial" charset="0"/>
              </a:rPr>
              <a:t> </a:t>
            </a:r>
            <a:r>
              <a:rPr lang="de-DE" sz="700" dirty="0">
                <a:solidFill>
                  <a:schemeClr val="bg1"/>
                </a:solidFill>
                <a:latin typeface="Arial" charset="0"/>
              </a:rPr>
              <a:t>Mio. </a:t>
            </a:r>
            <a:r>
              <a:rPr lang="de-DE" sz="700" b="0" dirty="0">
                <a:solidFill>
                  <a:schemeClr val="bg1"/>
                </a:solidFill>
                <a:latin typeface="Arial" charset="0"/>
              </a:rPr>
              <a:t>€</a:t>
            </a:r>
          </a:p>
        </p:txBody>
      </p:sp>
      <p:sp>
        <p:nvSpPr>
          <p:cNvPr id="51" name="object 10">
            <a:extLst>
              <a:ext uri="{FF2B5EF4-FFF2-40B4-BE49-F238E27FC236}">
                <a16:creationId xmlns:a16="http://schemas.microsoft.com/office/drawing/2014/main" id="{C03B62F5-48E5-E440-AA77-D0E77339CAF0}"/>
              </a:ext>
            </a:extLst>
          </p:cNvPr>
          <p:cNvSpPr txBox="1"/>
          <p:nvPr/>
        </p:nvSpPr>
        <p:spPr>
          <a:xfrm>
            <a:off x="4583666" y="2856600"/>
            <a:ext cx="1726946" cy="751467"/>
          </a:xfrm>
          <a:prstGeom prst="rect">
            <a:avLst/>
          </a:prstGeom>
          <a:solidFill>
            <a:schemeClr val="bg1"/>
          </a:solidFill>
          <a:ln w="25400">
            <a:solidFill>
              <a:schemeClr val="tx1"/>
            </a:solidFill>
          </a:ln>
        </p:spPr>
        <p:txBody>
          <a:bodyPr vert="horz" wrap="square" lIns="0" tIns="0" rIns="0" bIns="0" rtlCol="0" anchor="ctr" anchorCtr="0">
            <a:noAutofit/>
          </a:bodyPr>
          <a:lstStyle/>
          <a:p>
            <a:pPr marL="7938" indent="-1588" algn="ctr">
              <a:lnSpc>
                <a:spcPct val="100000"/>
              </a:lnSpc>
              <a:spcBef>
                <a:spcPts val="919"/>
              </a:spcBef>
            </a:pPr>
            <a:r>
              <a:rPr lang="de-DE" sz="1000" b="1" spc="20" dirty="0">
                <a:latin typeface="+mj-lt"/>
                <a:cs typeface="Gustavo Bold"/>
              </a:rPr>
              <a:t>  </a:t>
            </a:r>
            <a:r>
              <a:rPr sz="1000" b="1" spc="20" dirty="0">
                <a:latin typeface="+mj-lt"/>
                <a:cs typeface="Gustavo Bold"/>
              </a:rPr>
              <a:t>ENNI</a:t>
            </a:r>
            <a:r>
              <a:rPr sz="1000" b="1" dirty="0">
                <a:latin typeface="+mj-lt"/>
                <a:cs typeface="Gustavo Bold"/>
              </a:rPr>
              <a:t> </a:t>
            </a:r>
            <a:r>
              <a:rPr sz="1000" b="1" spc="15" dirty="0">
                <a:latin typeface="+mj-lt"/>
                <a:cs typeface="Gustavo Bold"/>
              </a:rPr>
              <a:t>Sport</a:t>
            </a:r>
            <a:r>
              <a:rPr sz="1000" b="1" dirty="0">
                <a:latin typeface="+mj-lt"/>
                <a:cs typeface="Gustavo Bold"/>
              </a:rPr>
              <a:t> </a:t>
            </a:r>
            <a:r>
              <a:rPr sz="1000" b="1" spc="25" dirty="0">
                <a:latin typeface="+mj-lt"/>
                <a:cs typeface="Gustavo Bold"/>
              </a:rPr>
              <a:t>&amp;</a:t>
            </a:r>
            <a:r>
              <a:rPr sz="1000" b="1" spc="5" dirty="0">
                <a:latin typeface="+mj-lt"/>
                <a:cs typeface="Gustavo Bold"/>
              </a:rPr>
              <a:t> </a:t>
            </a:r>
            <a:r>
              <a:rPr sz="1000" b="1" spc="20" dirty="0">
                <a:latin typeface="+mj-lt"/>
                <a:cs typeface="Gustavo Bold"/>
              </a:rPr>
              <a:t>Bäder</a:t>
            </a:r>
            <a:r>
              <a:rPr sz="1000" b="1" dirty="0">
                <a:latin typeface="+mj-lt"/>
                <a:cs typeface="Gustavo Bold"/>
              </a:rPr>
              <a:t> </a:t>
            </a:r>
            <a:r>
              <a:rPr sz="1000" b="1" spc="15" dirty="0">
                <a:latin typeface="+mj-lt"/>
                <a:cs typeface="Gustavo Bold"/>
              </a:rPr>
              <a:t>Niederrhein</a:t>
            </a:r>
            <a:r>
              <a:rPr sz="1000" b="1" dirty="0">
                <a:latin typeface="+mj-lt"/>
                <a:cs typeface="Gustavo Bold"/>
              </a:rPr>
              <a:t> </a:t>
            </a:r>
            <a:r>
              <a:rPr sz="1000" b="1" spc="25" dirty="0">
                <a:latin typeface="+mj-lt"/>
                <a:cs typeface="Gustavo Bold"/>
              </a:rPr>
              <a:t>GmbH</a:t>
            </a:r>
            <a:endParaRPr sz="1000" dirty="0">
              <a:latin typeface="+mj-lt"/>
              <a:cs typeface="Gustavo Bold"/>
            </a:endParaRPr>
          </a:p>
        </p:txBody>
      </p:sp>
      <p:cxnSp>
        <p:nvCxnSpPr>
          <p:cNvPr id="54" name="Gerade Verbindung 53">
            <a:extLst>
              <a:ext uri="{FF2B5EF4-FFF2-40B4-BE49-F238E27FC236}">
                <a16:creationId xmlns:a16="http://schemas.microsoft.com/office/drawing/2014/main" id="{0AA3F910-4803-3049-8911-0DC5F3E374BB}"/>
              </a:ext>
            </a:extLst>
          </p:cNvPr>
          <p:cNvCxnSpPr>
            <a:cxnSpLocks/>
          </p:cNvCxnSpPr>
          <p:nvPr/>
        </p:nvCxnSpPr>
        <p:spPr>
          <a:xfrm>
            <a:off x="2513671" y="3975783"/>
            <a:ext cx="0" cy="999239"/>
          </a:xfrm>
          <a:prstGeom prst="line">
            <a:avLst/>
          </a:prstGeom>
          <a:ln w="63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6" name="Gerade Verbindung 14">
            <a:extLst>
              <a:ext uri="{FF2B5EF4-FFF2-40B4-BE49-F238E27FC236}">
                <a16:creationId xmlns:a16="http://schemas.microsoft.com/office/drawing/2014/main" id="{8C3C07C0-991B-A74F-BBC7-C31CD3F67083}"/>
              </a:ext>
            </a:extLst>
          </p:cNvPr>
          <p:cNvCxnSpPr>
            <a:cxnSpLocks/>
          </p:cNvCxnSpPr>
          <p:nvPr/>
        </p:nvCxnSpPr>
        <p:spPr>
          <a:xfrm>
            <a:off x="356474" y="5413375"/>
            <a:ext cx="842875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object 21">
            <a:extLst>
              <a:ext uri="{FF2B5EF4-FFF2-40B4-BE49-F238E27FC236}">
                <a16:creationId xmlns:a16="http://schemas.microsoft.com/office/drawing/2014/main" id="{3D29FC9D-842A-44C6-D1A8-2E7884DB39AE}"/>
              </a:ext>
            </a:extLst>
          </p:cNvPr>
          <p:cNvSpPr txBox="1"/>
          <p:nvPr/>
        </p:nvSpPr>
        <p:spPr>
          <a:xfrm>
            <a:off x="1914761" y="2814630"/>
            <a:ext cx="519549" cy="171201"/>
          </a:xfrm>
          <a:prstGeom prst="rect">
            <a:avLst/>
          </a:prstGeom>
        </p:spPr>
        <p:txBody>
          <a:bodyPr vert="horz" wrap="square" lIns="0" tIns="17145" rIns="0" bIns="0" rtlCol="0">
            <a:spAutoFit/>
          </a:bodyPr>
          <a:lstStyle/>
          <a:p>
            <a:pPr>
              <a:lnSpc>
                <a:spcPct val="100000"/>
              </a:lnSpc>
              <a:spcBef>
                <a:spcPts val="135"/>
              </a:spcBef>
            </a:pPr>
            <a:r>
              <a:rPr lang="de-DE" sz="1000" b="1" spc="20" dirty="0">
                <a:latin typeface="+mj-lt"/>
                <a:cs typeface="Gustavo Bold"/>
              </a:rPr>
              <a:t>18</a:t>
            </a:r>
            <a:r>
              <a:rPr sz="1000" b="1" spc="-5" dirty="0">
                <a:latin typeface="+mj-lt"/>
                <a:cs typeface="Gustavo Bold"/>
              </a:rPr>
              <a:t>,</a:t>
            </a:r>
            <a:r>
              <a:rPr lang="de-DE" sz="1000" b="1" spc="-5" dirty="0">
                <a:latin typeface="+mj-lt"/>
                <a:cs typeface="Gustavo Bold"/>
              </a:rPr>
              <a:t>10</a:t>
            </a:r>
            <a:r>
              <a:rPr sz="1000" b="1" spc="-200" dirty="0">
                <a:latin typeface="+mj-lt"/>
                <a:cs typeface="Gustavo Bold"/>
              </a:rPr>
              <a:t> </a:t>
            </a:r>
            <a:r>
              <a:rPr sz="1000" b="1" spc="30" dirty="0">
                <a:latin typeface="+mj-lt"/>
                <a:cs typeface="Gustavo Bold"/>
              </a:rPr>
              <a:t>%</a:t>
            </a:r>
            <a:endParaRPr sz="1000" dirty="0">
              <a:latin typeface="+mj-lt"/>
              <a:cs typeface="Gustavo Bold"/>
            </a:endParaRPr>
          </a:p>
        </p:txBody>
      </p:sp>
      <p:sp>
        <p:nvSpPr>
          <p:cNvPr id="3" name="object 21">
            <a:extLst>
              <a:ext uri="{FF2B5EF4-FFF2-40B4-BE49-F238E27FC236}">
                <a16:creationId xmlns:a16="http://schemas.microsoft.com/office/drawing/2014/main" id="{4F645328-6CD7-ED00-BFD4-A9963BA96843}"/>
              </a:ext>
            </a:extLst>
          </p:cNvPr>
          <p:cNvSpPr txBox="1"/>
          <p:nvPr/>
        </p:nvSpPr>
        <p:spPr>
          <a:xfrm>
            <a:off x="1914761" y="3259359"/>
            <a:ext cx="519549" cy="171201"/>
          </a:xfrm>
          <a:prstGeom prst="rect">
            <a:avLst/>
          </a:prstGeom>
        </p:spPr>
        <p:txBody>
          <a:bodyPr vert="horz" wrap="square" lIns="0" tIns="17145" rIns="0" bIns="0" rtlCol="0">
            <a:spAutoFit/>
          </a:bodyPr>
          <a:lstStyle/>
          <a:p>
            <a:pPr>
              <a:lnSpc>
                <a:spcPct val="100000"/>
              </a:lnSpc>
              <a:spcBef>
                <a:spcPts val="135"/>
              </a:spcBef>
            </a:pPr>
            <a:r>
              <a:rPr lang="de-DE" sz="1000" b="1" spc="20" dirty="0">
                <a:latin typeface="+mj-lt"/>
                <a:cs typeface="Gustavo Bold"/>
              </a:rPr>
              <a:t>4</a:t>
            </a:r>
            <a:r>
              <a:rPr sz="1000" b="1" spc="-5" dirty="0">
                <a:latin typeface="+mj-lt"/>
                <a:cs typeface="Gustavo Bold"/>
              </a:rPr>
              <a:t>,</a:t>
            </a:r>
            <a:r>
              <a:rPr lang="de-DE" sz="1000" b="1" spc="-5" dirty="0">
                <a:latin typeface="+mj-lt"/>
                <a:cs typeface="Gustavo Bold"/>
              </a:rPr>
              <a:t>22</a:t>
            </a:r>
            <a:r>
              <a:rPr sz="1000" b="1" spc="-200" dirty="0">
                <a:latin typeface="+mj-lt"/>
                <a:cs typeface="Gustavo Bold"/>
              </a:rPr>
              <a:t> </a:t>
            </a:r>
            <a:r>
              <a:rPr sz="1000" b="1" spc="30" dirty="0">
                <a:latin typeface="+mj-lt"/>
                <a:cs typeface="Gustavo Bold"/>
              </a:rPr>
              <a:t>%</a:t>
            </a:r>
            <a:endParaRPr sz="1000" dirty="0">
              <a:latin typeface="+mj-lt"/>
              <a:cs typeface="Gustavo Bold"/>
            </a:endParaRPr>
          </a:p>
        </p:txBody>
      </p:sp>
      <p:sp>
        <p:nvSpPr>
          <p:cNvPr id="62" name="object 20">
            <a:extLst>
              <a:ext uri="{FF2B5EF4-FFF2-40B4-BE49-F238E27FC236}">
                <a16:creationId xmlns:a16="http://schemas.microsoft.com/office/drawing/2014/main" id="{D6C48E8A-2CD7-DF49-93AE-D42CC5B234E1}"/>
              </a:ext>
            </a:extLst>
          </p:cNvPr>
          <p:cNvSpPr txBox="1"/>
          <p:nvPr/>
        </p:nvSpPr>
        <p:spPr>
          <a:xfrm>
            <a:off x="5269107" y="2588452"/>
            <a:ext cx="356716" cy="171201"/>
          </a:xfrm>
          <a:prstGeom prst="rect">
            <a:avLst/>
          </a:prstGeom>
          <a:solidFill>
            <a:schemeClr val="bg1"/>
          </a:solidFill>
        </p:spPr>
        <p:txBody>
          <a:bodyPr vert="horz" wrap="square" lIns="0" tIns="17145" rIns="0" bIns="0" rtlCol="0">
            <a:spAutoFit/>
          </a:bodyPr>
          <a:lstStyle/>
          <a:p>
            <a:pPr algn="ctr">
              <a:lnSpc>
                <a:spcPct val="100000"/>
              </a:lnSpc>
              <a:spcBef>
                <a:spcPts val="135"/>
              </a:spcBef>
            </a:pPr>
            <a:r>
              <a:rPr sz="1000" b="1" spc="20" dirty="0">
                <a:latin typeface="+mj-lt"/>
                <a:cs typeface="Gustavo Bold"/>
              </a:rPr>
              <a:t>100</a:t>
            </a:r>
            <a:r>
              <a:rPr sz="1000" b="1" spc="-200" dirty="0">
                <a:latin typeface="+mj-lt"/>
                <a:cs typeface="Gustavo Bold"/>
              </a:rPr>
              <a:t> </a:t>
            </a:r>
            <a:r>
              <a:rPr sz="1000" b="1" spc="30" dirty="0">
                <a:latin typeface="+mj-lt"/>
                <a:cs typeface="Gustavo Bold"/>
              </a:rPr>
              <a:t>%</a:t>
            </a:r>
            <a:endParaRPr sz="1000" dirty="0">
              <a:latin typeface="+mj-lt"/>
              <a:cs typeface="Gustavo Bold"/>
            </a:endParaRPr>
          </a:p>
        </p:txBody>
      </p:sp>
      <p:sp>
        <p:nvSpPr>
          <p:cNvPr id="63" name="object 21">
            <a:extLst>
              <a:ext uri="{FF2B5EF4-FFF2-40B4-BE49-F238E27FC236}">
                <a16:creationId xmlns:a16="http://schemas.microsoft.com/office/drawing/2014/main" id="{6F5C0E3E-D2C8-3C41-9B37-5A945BB733F2}"/>
              </a:ext>
            </a:extLst>
          </p:cNvPr>
          <p:cNvSpPr txBox="1"/>
          <p:nvPr/>
        </p:nvSpPr>
        <p:spPr>
          <a:xfrm>
            <a:off x="3127538" y="2604199"/>
            <a:ext cx="519549" cy="171201"/>
          </a:xfrm>
          <a:prstGeom prst="rect">
            <a:avLst/>
          </a:prstGeom>
          <a:solidFill>
            <a:schemeClr val="bg1"/>
          </a:solidFill>
        </p:spPr>
        <p:txBody>
          <a:bodyPr vert="horz" wrap="square" lIns="0" tIns="17145" rIns="0" bIns="0" rtlCol="0">
            <a:spAutoFit/>
          </a:bodyPr>
          <a:lstStyle/>
          <a:p>
            <a:pPr algn="ctr">
              <a:lnSpc>
                <a:spcPct val="100000"/>
              </a:lnSpc>
              <a:spcBef>
                <a:spcPts val="135"/>
              </a:spcBef>
            </a:pPr>
            <a:r>
              <a:rPr sz="1000" b="1" spc="20" dirty="0">
                <a:latin typeface="+mj-lt"/>
                <a:cs typeface="Gustavo Bold"/>
              </a:rPr>
              <a:t>6</a:t>
            </a:r>
            <a:r>
              <a:rPr lang="de-DE" sz="1000" b="1" spc="20" dirty="0">
                <a:latin typeface="+mj-lt"/>
                <a:cs typeface="Gustavo Bold"/>
              </a:rPr>
              <a:t>2</a:t>
            </a:r>
            <a:r>
              <a:rPr sz="1000" b="1" spc="-5" dirty="0">
                <a:latin typeface="+mj-lt"/>
                <a:cs typeface="Gustavo Bold"/>
              </a:rPr>
              <a:t>,</a:t>
            </a:r>
            <a:r>
              <a:rPr lang="de-DE" sz="1000" b="1" spc="-5" dirty="0">
                <a:latin typeface="+mj-lt"/>
                <a:cs typeface="Gustavo Bold"/>
              </a:rPr>
              <a:t>8</a:t>
            </a:r>
            <a:r>
              <a:rPr lang="de-DE" sz="1000" b="1" spc="20" dirty="0">
                <a:latin typeface="+mj-lt"/>
                <a:cs typeface="Gustavo Bold"/>
              </a:rPr>
              <a:t>8</a:t>
            </a:r>
            <a:r>
              <a:rPr sz="1000" b="1" spc="-200" dirty="0">
                <a:latin typeface="+mj-lt"/>
                <a:cs typeface="Gustavo Bold"/>
              </a:rPr>
              <a:t> </a:t>
            </a:r>
            <a:r>
              <a:rPr sz="1000" b="1" spc="30" dirty="0">
                <a:latin typeface="+mj-lt"/>
                <a:cs typeface="Gustavo Bold"/>
              </a:rPr>
              <a:t>%</a:t>
            </a:r>
            <a:endParaRPr sz="1000" dirty="0">
              <a:latin typeface="+mj-lt"/>
              <a:cs typeface="Gustavo Bold"/>
            </a:endParaRPr>
          </a:p>
        </p:txBody>
      </p:sp>
      <p:sp>
        <p:nvSpPr>
          <p:cNvPr id="13" name="object 20">
            <a:extLst>
              <a:ext uri="{FF2B5EF4-FFF2-40B4-BE49-F238E27FC236}">
                <a16:creationId xmlns:a16="http://schemas.microsoft.com/office/drawing/2014/main" id="{B65E7475-219D-D676-4261-0409285C83BA}"/>
              </a:ext>
            </a:extLst>
          </p:cNvPr>
          <p:cNvSpPr txBox="1"/>
          <p:nvPr/>
        </p:nvSpPr>
        <p:spPr>
          <a:xfrm>
            <a:off x="7332089" y="2588452"/>
            <a:ext cx="356716" cy="171201"/>
          </a:xfrm>
          <a:prstGeom prst="rect">
            <a:avLst/>
          </a:prstGeom>
          <a:solidFill>
            <a:schemeClr val="bg1"/>
          </a:solidFill>
        </p:spPr>
        <p:txBody>
          <a:bodyPr vert="horz" wrap="square" lIns="0" tIns="17145" rIns="0" bIns="0" rtlCol="0">
            <a:spAutoFit/>
          </a:bodyPr>
          <a:lstStyle/>
          <a:p>
            <a:pPr algn="ctr">
              <a:lnSpc>
                <a:spcPct val="100000"/>
              </a:lnSpc>
              <a:spcBef>
                <a:spcPts val="135"/>
              </a:spcBef>
            </a:pPr>
            <a:r>
              <a:rPr sz="1000" b="1" spc="20" dirty="0">
                <a:latin typeface="+mj-lt"/>
                <a:cs typeface="Gustavo Bold"/>
              </a:rPr>
              <a:t>100</a:t>
            </a:r>
            <a:r>
              <a:rPr sz="1000" b="1" spc="-200" dirty="0">
                <a:latin typeface="+mj-lt"/>
                <a:cs typeface="Gustavo Bold"/>
              </a:rPr>
              <a:t> </a:t>
            </a:r>
            <a:r>
              <a:rPr sz="1000" b="1" spc="30" dirty="0">
                <a:latin typeface="+mj-lt"/>
                <a:cs typeface="Gustavo Bold"/>
              </a:rPr>
              <a:t>%</a:t>
            </a:r>
            <a:endParaRPr sz="1000" dirty="0">
              <a:latin typeface="+mj-lt"/>
              <a:cs typeface="Gustavo Bold"/>
            </a:endParaRPr>
          </a:p>
        </p:txBody>
      </p:sp>
      <p:sp>
        <p:nvSpPr>
          <p:cNvPr id="14" name="object 19">
            <a:extLst>
              <a:ext uri="{FF2B5EF4-FFF2-40B4-BE49-F238E27FC236}">
                <a16:creationId xmlns:a16="http://schemas.microsoft.com/office/drawing/2014/main" id="{1171486D-5D35-8D26-3331-6FE9FBE4D8A6}"/>
              </a:ext>
            </a:extLst>
          </p:cNvPr>
          <p:cNvSpPr txBox="1"/>
          <p:nvPr/>
        </p:nvSpPr>
        <p:spPr>
          <a:xfrm>
            <a:off x="6639841" y="4119285"/>
            <a:ext cx="1726946" cy="554511"/>
          </a:xfrm>
          <a:prstGeom prst="rect">
            <a:avLst/>
          </a:prstGeom>
        </p:spPr>
        <p:txBody>
          <a:bodyPr vert="horz" wrap="square" lIns="0" tIns="24130" rIns="0" bIns="0" rtlCol="0">
            <a:spAutoFit/>
          </a:bodyPr>
          <a:lstStyle/>
          <a:p>
            <a:pPr marL="189230" marR="5080" indent="-177165">
              <a:lnSpc>
                <a:spcPts val="900"/>
              </a:lnSpc>
              <a:spcBef>
                <a:spcPts val="190"/>
              </a:spcBef>
              <a:buFont typeface="Arial" panose="020B0604020202020204" pitchFamily="34" charset="0"/>
              <a:buChar char="•"/>
              <a:tabLst>
                <a:tab pos="189865" algn="l"/>
              </a:tabLst>
            </a:pPr>
            <a:r>
              <a:rPr lang="de-DE" sz="700" dirty="0">
                <a:latin typeface="+mj-lt"/>
                <a:cs typeface="Proxima Nova"/>
              </a:rPr>
              <a:t>Straßenbau</a:t>
            </a:r>
          </a:p>
          <a:p>
            <a:pPr marL="189230" marR="5080" indent="-177165">
              <a:lnSpc>
                <a:spcPts val="900"/>
              </a:lnSpc>
              <a:spcBef>
                <a:spcPts val="190"/>
              </a:spcBef>
              <a:buFont typeface="Arial" panose="020B0604020202020204" pitchFamily="34" charset="0"/>
              <a:buChar char="•"/>
              <a:tabLst>
                <a:tab pos="189865" algn="l"/>
              </a:tabLst>
            </a:pPr>
            <a:r>
              <a:rPr lang="de-DE" sz="700" dirty="0">
                <a:latin typeface="+mj-lt"/>
                <a:cs typeface="Proxima Nova"/>
              </a:rPr>
              <a:t>Tiefbau</a:t>
            </a:r>
          </a:p>
          <a:p>
            <a:pPr marL="189230" marR="5080" indent="-177165">
              <a:lnSpc>
                <a:spcPts val="900"/>
              </a:lnSpc>
              <a:spcBef>
                <a:spcPts val="190"/>
              </a:spcBef>
              <a:buFont typeface="Arial" panose="020B0604020202020204" pitchFamily="34" charset="0"/>
              <a:buChar char="•"/>
              <a:tabLst>
                <a:tab pos="189865" algn="l"/>
              </a:tabLst>
            </a:pPr>
            <a:r>
              <a:rPr lang="de-DE" sz="700" dirty="0">
                <a:latin typeface="+mj-lt"/>
                <a:cs typeface="Proxima Nova"/>
              </a:rPr>
              <a:t>Hofbefestigungen</a:t>
            </a:r>
          </a:p>
          <a:p>
            <a:pPr marL="189230" marR="5080" indent="-177165">
              <a:lnSpc>
                <a:spcPts val="900"/>
              </a:lnSpc>
              <a:spcBef>
                <a:spcPts val="190"/>
              </a:spcBef>
              <a:buFont typeface="Arial" panose="020B0604020202020204" pitchFamily="34" charset="0"/>
              <a:buChar char="•"/>
              <a:tabLst>
                <a:tab pos="189865" algn="l"/>
              </a:tabLst>
            </a:pPr>
            <a:r>
              <a:rPr lang="de-DE" sz="700" dirty="0">
                <a:latin typeface="+mj-lt"/>
                <a:cs typeface="Proxima Nova"/>
              </a:rPr>
              <a:t>Kanalbau/Kanalreparatur</a:t>
            </a:r>
            <a:endParaRPr sz="700" dirty="0">
              <a:latin typeface="+mj-lt"/>
              <a:cs typeface="Proxima Nova"/>
            </a:endParaRPr>
          </a:p>
        </p:txBody>
      </p:sp>
      <p:sp>
        <p:nvSpPr>
          <p:cNvPr id="15" name="Textfeld 243">
            <a:extLst>
              <a:ext uri="{FF2B5EF4-FFF2-40B4-BE49-F238E27FC236}">
                <a16:creationId xmlns:a16="http://schemas.microsoft.com/office/drawing/2014/main" id="{B14A9909-159F-AFBA-47E8-D303B748A7EF}"/>
              </a:ext>
            </a:extLst>
          </p:cNvPr>
          <p:cNvSpPr txBox="1"/>
          <p:nvPr/>
        </p:nvSpPr>
        <p:spPr>
          <a:xfrm>
            <a:off x="6663653" y="3617260"/>
            <a:ext cx="1726947" cy="415498"/>
          </a:xfrm>
          <a:prstGeom prst="rect">
            <a:avLst/>
          </a:prstGeom>
          <a:solidFill>
            <a:schemeClr val="tx1"/>
          </a:solidFill>
          <a:ln w="25400">
            <a:solidFill>
              <a:schemeClr val="tx1"/>
            </a:solidFill>
          </a:ln>
        </p:spPr>
        <p:txBody>
          <a:bodyPr wrap="square">
            <a:spAutoFit/>
          </a:bodyPr>
          <a:lstStyle>
            <a:defPPr>
              <a:defRPr lang="de-DE"/>
            </a:defPPr>
            <a:lvl1pPr algn="l" rtl="0" fontAlgn="base">
              <a:spcBef>
                <a:spcPct val="0"/>
              </a:spcBef>
              <a:spcAft>
                <a:spcPct val="0"/>
              </a:spcAft>
              <a:defRPr sz="2400" kern="1200">
                <a:solidFill>
                  <a:schemeClr val="tx1"/>
                </a:solidFill>
                <a:latin typeface="Arial" pitchFamily="34" charset="0"/>
                <a:ea typeface="ＭＳ Ｐゴシック" charset="-128"/>
                <a:cs typeface="+mn-cs"/>
              </a:defRPr>
            </a:lvl1pPr>
            <a:lvl2pPr marL="457200" algn="l" rtl="0" fontAlgn="base">
              <a:spcBef>
                <a:spcPct val="0"/>
              </a:spcBef>
              <a:spcAft>
                <a:spcPct val="0"/>
              </a:spcAft>
              <a:defRPr sz="2400" kern="1200">
                <a:solidFill>
                  <a:schemeClr val="tx1"/>
                </a:solidFill>
                <a:latin typeface="Arial" pitchFamily="34" charset="0"/>
                <a:ea typeface="ＭＳ Ｐゴシック" charset="-128"/>
                <a:cs typeface="+mn-cs"/>
              </a:defRPr>
            </a:lvl2pPr>
            <a:lvl3pPr marL="914400" algn="l" rtl="0" fontAlgn="base">
              <a:spcBef>
                <a:spcPct val="0"/>
              </a:spcBef>
              <a:spcAft>
                <a:spcPct val="0"/>
              </a:spcAft>
              <a:defRPr sz="2400" kern="1200">
                <a:solidFill>
                  <a:schemeClr val="tx1"/>
                </a:solidFill>
                <a:latin typeface="Arial" pitchFamily="34" charset="0"/>
                <a:ea typeface="ＭＳ Ｐゴシック" charset="-128"/>
                <a:cs typeface="+mn-cs"/>
              </a:defRPr>
            </a:lvl3pPr>
            <a:lvl4pPr marL="1371600" algn="l" rtl="0" fontAlgn="base">
              <a:spcBef>
                <a:spcPct val="0"/>
              </a:spcBef>
              <a:spcAft>
                <a:spcPct val="0"/>
              </a:spcAft>
              <a:defRPr sz="2400" kern="1200">
                <a:solidFill>
                  <a:schemeClr val="tx1"/>
                </a:solidFill>
                <a:latin typeface="Arial" pitchFamily="34" charset="0"/>
                <a:ea typeface="ＭＳ Ｐゴシック" charset="-128"/>
                <a:cs typeface="+mn-cs"/>
              </a:defRPr>
            </a:lvl4pPr>
            <a:lvl5pPr marL="1828800" algn="l" rtl="0" fontAlgn="base">
              <a:spcBef>
                <a:spcPct val="0"/>
              </a:spcBef>
              <a:spcAft>
                <a:spcPct val="0"/>
              </a:spcAft>
              <a:defRPr sz="2400" kern="1200">
                <a:solidFill>
                  <a:schemeClr val="tx1"/>
                </a:solidFill>
                <a:latin typeface="Arial" pitchFamily="34" charset="0"/>
                <a:ea typeface="ＭＳ Ｐゴシック" charset="-128"/>
                <a:cs typeface="+mn-cs"/>
              </a:defRPr>
            </a:lvl5pPr>
            <a:lvl6pPr marL="2286000" algn="l" defTabSz="914400" rtl="0" eaLnBrk="1" latinLnBrk="0" hangingPunct="1">
              <a:defRPr sz="2400" kern="1200">
                <a:solidFill>
                  <a:schemeClr val="tx1"/>
                </a:solidFill>
                <a:latin typeface="Arial" pitchFamily="34" charset="0"/>
                <a:ea typeface="ＭＳ Ｐゴシック" charset="-128"/>
                <a:cs typeface="+mn-cs"/>
              </a:defRPr>
            </a:lvl6pPr>
            <a:lvl7pPr marL="2743200" algn="l" defTabSz="914400" rtl="0" eaLnBrk="1" latinLnBrk="0" hangingPunct="1">
              <a:defRPr sz="2400" kern="1200">
                <a:solidFill>
                  <a:schemeClr val="tx1"/>
                </a:solidFill>
                <a:latin typeface="Arial" pitchFamily="34" charset="0"/>
                <a:ea typeface="ＭＳ Ｐゴシック" charset="-128"/>
                <a:cs typeface="+mn-cs"/>
              </a:defRPr>
            </a:lvl7pPr>
            <a:lvl8pPr marL="3200400" algn="l" defTabSz="914400" rtl="0" eaLnBrk="1" latinLnBrk="0" hangingPunct="1">
              <a:defRPr sz="2400" kern="1200">
                <a:solidFill>
                  <a:schemeClr val="tx1"/>
                </a:solidFill>
                <a:latin typeface="Arial" pitchFamily="34" charset="0"/>
                <a:ea typeface="ＭＳ Ｐゴシック" charset="-128"/>
                <a:cs typeface="+mn-cs"/>
              </a:defRPr>
            </a:lvl8pPr>
            <a:lvl9pPr marL="3657600" algn="l" defTabSz="914400" rtl="0" eaLnBrk="1" latinLnBrk="0" hangingPunct="1">
              <a:defRPr sz="2400" kern="1200">
                <a:solidFill>
                  <a:schemeClr val="tx1"/>
                </a:solidFill>
                <a:latin typeface="Arial" pitchFamily="34" charset="0"/>
                <a:ea typeface="ＭＳ Ｐゴシック" charset="-128"/>
                <a:cs typeface="+mn-cs"/>
              </a:defRPr>
            </a:lvl9pPr>
          </a:lstStyle>
          <a:p>
            <a:pPr>
              <a:defRPr/>
            </a:pPr>
            <a:r>
              <a:rPr lang="de-DE" sz="700" dirty="0">
                <a:solidFill>
                  <a:schemeClr val="bg1"/>
                </a:solidFill>
                <a:latin typeface="Arial" charset="0"/>
              </a:rPr>
              <a:t>Umsatz:</a:t>
            </a:r>
            <a:r>
              <a:rPr lang="de-DE" sz="700" b="0" dirty="0">
                <a:solidFill>
                  <a:schemeClr val="bg1"/>
                </a:solidFill>
                <a:latin typeface="Arial" charset="0"/>
              </a:rPr>
              <a:t> </a:t>
            </a:r>
            <a:r>
              <a:rPr lang="de-DE" sz="700" dirty="0">
                <a:solidFill>
                  <a:schemeClr val="bg1"/>
                </a:solidFill>
                <a:latin typeface="Arial" charset="0"/>
              </a:rPr>
              <a:t>2,2 Mio. €</a:t>
            </a:r>
          </a:p>
          <a:p>
            <a:pPr>
              <a:defRPr/>
            </a:pPr>
            <a:r>
              <a:rPr lang="de-DE" sz="700" dirty="0">
                <a:solidFill>
                  <a:schemeClr val="bg1"/>
                </a:solidFill>
                <a:latin typeface="Arial" charset="0"/>
              </a:rPr>
              <a:t>Mitarbeiter: 15</a:t>
            </a:r>
          </a:p>
          <a:p>
            <a:pPr>
              <a:defRPr/>
            </a:pPr>
            <a:r>
              <a:rPr lang="de-DE" sz="700" dirty="0">
                <a:solidFill>
                  <a:schemeClr val="bg1"/>
                </a:solidFill>
                <a:latin typeface="Arial" charset="0"/>
              </a:rPr>
              <a:t>Ergebnis vor Steuern: 0,59</a:t>
            </a:r>
            <a:r>
              <a:rPr lang="de-DE" sz="700" b="0" dirty="0">
                <a:solidFill>
                  <a:schemeClr val="bg1"/>
                </a:solidFill>
                <a:latin typeface="Arial" charset="0"/>
              </a:rPr>
              <a:t> </a:t>
            </a:r>
            <a:r>
              <a:rPr lang="de-DE" sz="700" dirty="0">
                <a:solidFill>
                  <a:schemeClr val="bg1"/>
                </a:solidFill>
                <a:latin typeface="Arial" charset="0"/>
              </a:rPr>
              <a:t>Mio. </a:t>
            </a:r>
            <a:r>
              <a:rPr lang="de-DE" sz="700" b="0" dirty="0">
                <a:solidFill>
                  <a:schemeClr val="bg1"/>
                </a:solidFill>
                <a:latin typeface="Arial" charset="0"/>
              </a:rPr>
              <a:t>€</a:t>
            </a:r>
          </a:p>
        </p:txBody>
      </p:sp>
      <p:sp>
        <p:nvSpPr>
          <p:cNvPr id="16" name="object 10">
            <a:extLst>
              <a:ext uri="{FF2B5EF4-FFF2-40B4-BE49-F238E27FC236}">
                <a16:creationId xmlns:a16="http://schemas.microsoft.com/office/drawing/2014/main" id="{35A1AA86-3A95-C99E-061D-A1532C371079}"/>
              </a:ext>
            </a:extLst>
          </p:cNvPr>
          <p:cNvSpPr txBox="1"/>
          <p:nvPr/>
        </p:nvSpPr>
        <p:spPr>
          <a:xfrm>
            <a:off x="6658883" y="2856600"/>
            <a:ext cx="1726946" cy="751467"/>
          </a:xfrm>
          <a:prstGeom prst="rect">
            <a:avLst/>
          </a:prstGeom>
          <a:solidFill>
            <a:schemeClr val="bg1"/>
          </a:solidFill>
          <a:ln w="25400">
            <a:solidFill>
              <a:schemeClr val="tx1"/>
            </a:solidFill>
          </a:ln>
        </p:spPr>
        <p:txBody>
          <a:bodyPr vert="horz" wrap="square" lIns="0" tIns="0" rIns="0" bIns="0" rtlCol="0" anchor="ctr" anchorCtr="0">
            <a:noAutofit/>
          </a:bodyPr>
          <a:lstStyle/>
          <a:p>
            <a:pPr marL="7938" indent="-1588" algn="ctr">
              <a:lnSpc>
                <a:spcPct val="100000"/>
              </a:lnSpc>
              <a:spcBef>
                <a:spcPts val="919"/>
              </a:spcBef>
            </a:pPr>
            <a:r>
              <a:rPr lang="de-DE" sz="1000" b="1" spc="20" dirty="0">
                <a:latin typeface="+mj-lt"/>
                <a:cs typeface="Gustavo Bold"/>
              </a:rPr>
              <a:t>  </a:t>
            </a:r>
            <a:r>
              <a:rPr sz="1000" b="1" spc="20" dirty="0">
                <a:latin typeface="+mj-lt"/>
                <a:cs typeface="Gustavo Bold"/>
              </a:rPr>
              <a:t>ENNI</a:t>
            </a:r>
            <a:r>
              <a:rPr sz="1000" b="1" dirty="0">
                <a:latin typeface="+mj-lt"/>
                <a:cs typeface="Gustavo Bold"/>
              </a:rPr>
              <a:t> </a:t>
            </a:r>
            <a:r>
              <a:rPr lang="de-DE" sz="1000" b="1" spc="15" dirty="0">
                <a:latin typeface="+mj-lt"/>
                <a:cs typeface="Gustavo Bold"/>
              </a:rPr>
              <a:t>Straßen- und Tiefbau GmbH</a:t>
            </a:r>
            <a:endParaRPr sz="1000" dirty="0">
              <a:latin typeface="+mj-lt"/>
              <a:cs typeface="Gustavo Bold"/>
            </a:endParaRPr>
          </a:p>
        </p:txBody>
      </p:sp>
      <p:sp>
        <p:nvSpPr>
          <p:cNvPr id="4" name="Fußzeilenplatzhalter 3">
            <a:extLst>
              <a:ext uri="{FF2B5EF4-FFF2-40B4-BE49-F238E27FC236}">
                <a16:creationId xmlns:a16="http://schemas.microsoft.com/office/drawing/2014/main" id="{EB4C7BC8-31CB-3EBF-C42E-F1F8C247F674}"/>
              </a:ext>
            </a:extLst>
          </p:cNvPr>
          <p:cNvSpPr>
            <a:spLocks noGrp="1"/>
          </p:cNvSpPr>
          <p:nvPr>
            <p:ph type="ftr" sz="quarter" idx="3"/>
          </p:nvPr>
        </p:nvSpPr>
        <p:spPr/>
        <p:txBody>
          <a:bodyPr/>
          <a:lstStyle/>
          <a:p>
            <a:r>
              <a:rPr lang="de-DE" b="1"/>
              <a:t>Enni-Unternehmensgruppe | Unternehmenspräsentation</a:t>
            </a:r>
            <a:endParaRPr lang="de-DE" dirty="0"/>
          </a:p>
        </p:txBody>
      </p:sp>
      <p:sp>
        <p:nvSpPr>
          <p:cNvPr id="5" name="Foliennummernplatzhalter 4">
            <a:extLst>
              <a:ext uri="{FF2B5EF4-FFF2-40B4-BE49-F238E27FC236}">
                <a16:creationId xmlns:a16="http://schemas.microsoft.com/office/drawing/2014/main" id="{125B3076-285C-0255-5458-6A15DC45C257}"/>
              </a:ext>
            </a:extLst>
          </p:cNvPr>
          <p:cNvSpPr>
            <a:spLocks noGrp="1"/>
          </p:cNvSpPr>
          <p:nvPr>
            <p:ph type="sldNum" sz="quarter" idx="12"/>
          </p:nvPr>
        </p:nvSpPr>
        <p:spPr/>
        <p:txBody>
          <a:bodyPr/>
          <a:lstStyle/>
          <a:p>
            <a:fld id="{E5607CED-D545-0D4C-A214-D96E27090DB2}" type="slidenum">
              <a:rPr lang="de-DE" smtClean="0"/>
              <a:pPr/>
              <a:t>3</a:t>
            </a:fld>
            <a:endParaRPr lang="de-DE" dirty="0"/>
          </a:p>
        </p:txBody>
      </p:sp>
    </p:spTree>
    <p:extLst>
      <p:ext uri="{BB962C8B-B14F-4D97-AF65-F5344CB8AC3E}">
        <p14:creationId xmlns:p14="http://schemas.microsoft.com/office/powerpoint/2010/main" val="3471289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460F6C29-A729-AB93-CC1D-FB63AB91C7D5}"/>
              </a:ext>
            </a:extLst>
          </p:cNvPr>
          <p:cNvPicPr>
            <a:picLocks noChangeAspect="1"/>
          </p:cNvPicPr>
          <p:nvPr/>
        </p:nvPicPr>
        <p:blipFill>
          <a:blip r:embed="rId3"/>
          <a:srcRect l="21646" r="21646"/>
          <a:stretch/>
        </p:blipFill>
        <p:spPr>
          <a:xfrm>
            <a:off x="1883157" y="0"/>
            <a:ext cx="5067590" cy="5715000"/>
          </a:xfrm>
          <a:prstGeom prst="rect">
            <a:avLst/>
          </a:prstGeom>
        </p:spPr>
      </p:pic>
      <p:sp>
        <p:nvSpPr>
          <p:cNvPr id="18" name="Textplatzhalter 8">
            <a:extLst>
              <a:ext uri="{FF2B5EF4-FFF2-40B4-BE49-F238E27FC236}">
                <a16:creationId xmlns:a16="http://schemas.microsoft.com/office/drawing/2014/main" id="{8144530C-76AF-534E-8AE2-744AAF1155E1}"/>
              </a:ext>
            </a:extLst>
          </p:cNvPr>
          <p:cNvSpPr txBox="1">
            <a:spLocks/>
          </p:cNvSpPr>
          <p:nvPr/>
        </p:nvSpPr>
        <p:spPr>
          <a:xfrm>
            <a:off x="6804000" y="0"/>
            <a:ext cx="2349653" cy="5715000"/>
          </a:xfrm>
          <a:prstGeom prst="rect">
            <a:avLst/>
          </a:prstGeom>
          <a:solidFill>
            <a:schemeClr val="tx1"/>
          </a:solidFill>
          <a:ln>
            <a:noFill/>
          </a:ln>
        </p:spPr>
        <p:txBody>
          <a:bodyPr lIns="251999" tIns="684000" rIns="360000" bIns="144000"/>
          <a:lstStyle>
            <a:lvl1pPr marL="0" marR="0" indent="0" algn="l" defTabSz="685800" rtl="0" eaLnBrk="1" fontAlgn="auto" latinLnBrk="0" hangingPunct="1">
              <a:lnSpc>
                <a:spcPct val="125000"/>
              </a:lnSpc>
              <a:spcBef>
                <a:spcPts val="750"/>
              </a:spcBef>
              <a:spcAft>
                <a:spcPts val="0"/>
              </a:spcAft>
              <a:buClrTx/>
              <a:buSzTx/>
              <a:buFont typeface="Arial" panose="020B0604020202020204" pitchFamily="34" charset="0"/>
              <a:buNone/>
              <a:tabLst/>
              <a:defRPr sz="1100" kern="1200">
                <a:solidFill>
                  <a:schemeClr val="bg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71450" indent="-171450">
              <a:lnSpc>
                <a:spcPct val="120000"/>
              </a:lnSpc>
              <a:buFont typeface="Arial" panose="020B0604020202020204" pitchFamily="34" charset="0"/>
              <a:buChar char="•"/>
            </a:pPr>
            <a:r>
              <a:rPr lang="de-DE" dirty="0"/>
              <a:t>Aktuell 10.000 </a:t>
            </a:r>
            <a:r>
              <a:rPr lang="de-DE" dirty="0" err="1"/>
              <a:t>Beleuch-tungspunkte</a:t>
            </a:r>
            <a:r>
              <a:rPr lang="de-DE" dirty="0"/>
              <a:t> im Moerser Stadtgebiet</a:t>
            </a:r>
          </a:p>
          <a:p>
            <a:pPr marL="171450" indent="-171450">
              <a:lnSpc>
                <a:spcPct val="120000"/>
              </a:lnSpc>
              <a:buFont typeface="Arial" panose="020B0604020202020204" pitchFamily="34" charset="0"/>
              <a:buChar char="•"/>
            </a:pPr>
            <a:r>
              <a:rPr lang="de-DE" dirty="0"/>
              <a:t>Bis 2030 schrittweise Umstellung der Straßen-beleuchtung auf </a:t>
            </a:r>
            <a:r>
              <a:rPr lang="de-DE" dirty="0" err="1"/>
              <a:t>intelli-gente</a:t>
            </a:r>
            <a:r>
              <a:rPr lang="de-DE" dirty="0"/>
              <a:t>, dimmbare  LED-Beleuchtungspunkte  im Rahmen der</a:t>
            </a:r>
            <a:r>
              <a:rPr lang="de-DE" b="1" dirty="0"/>
              <a:t> </a:t>
            </a:r>
            <a:r>
              <a:rPr lang="de-DE" dirty="0"/>
              <a:t>Nationalen Klimaschutzinitiative des </a:t>
            </a:r>
            <a:r>
              <a:rPr lang="de-DE" dirty="0" err="1"/>
              <a:t>Bundesumweltministeri</a:t>
            </a:r>
            <a:r>
              <a:rPr lang="de-DE" dirty="0"/>
              <a:t>-ums </a:t>
            </a:r>
          </a:p>
          <a:p>
            <a:pPr marL="171450" indent="-171450">
              <a:lnSpc>
                <a:spcPct val="120000"/>
              </a:lnSpc>
              <a:buFont typeface="Arial" panose="020B0604020202020204" pitchFamily="34" charset="0"/>
              <a:buChar char="•"/>
            </a:pPr>
            <a:r>
              <a:rPr lang="de-DE" dirty="0"/>
              <a:t>Tausch der alten Koffer- und Pilzleuchten mit HQL-Leuchtmitteln gegen moderne, dimm-bare LED-Leuchtenköpfe </a:t>
            </a:r>
          </a:p>
          <a:p>
            <a:pPr marL="171450" indent="-171450">
              <a:lnSpc>
                <a:spcPct val="120000"/>
              </a:lnSpc>
              <a:buFont typeface="Arial" panose="020B0604020202020204" pitchFamily="34" charset="0"/>
              <a:buChar char="•"/>
            </a:pPr>
            <a:r>
              <a:rPr lang="de-DE" dirty="0"/>
              <a:t>Nachtabschaltung in Moers aktuell wochen-tags von 1 bis 3.30 Uhr</a:t>
            </a:r>
          </a:p>
        </p:txBody>
      </p:sp>
      <p:sp>
        <p:nvSpPr>
          <p:cNvPr id="23" name="Rechteck 22">
            <a:extLst>
              <a:ext uri="{FF2B5EF4-FFF2-40B4-BE49-F238E27FC236}">
                <a16:creationId xmlns:a16="http://schemas.microsoft.com/office/drawing/2014/main" id="{10A62494-A90F-B040-BFA2-BDCA8ADF4FA7}"/>
              </a:ext>
            </a:extLst>
          </p:cNvPr>
          <p:cNvSpPr/>
          <p:nvPr/>
        </p:nvSpPr>
        <p:spPr>
          <a:xfrm>
            <a:off x="1908727" y="0"/>
            <a:ext cx="1754515" cy="5715000"/>
          </a:xfrm>
          <a:prstGeom prst="rect">
            <a:avLst/>
          </a:prstGeom>
          <a:gradFill>
            <a:gsLst>
              <a:gs pos="0">
                <a:schemeClr val="tx1"/>
              </a:gs>
              <a:gs pos="100000">
                <a:schemeClr val="tx1">
                  <a:alpha val="0"/>
                </a:schemeClr>
              </a:gs>
            </a:gsLst>
            <a:lin ang="0" scaled="0"/>
          </a:gra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a:p>
        </p:txBody>
      </p:sp>
      <p:sp>
        <p:nvSpPr>
          <p:cNvPr id="24" name="Rechteck 23">
            <a:extLst>
              <a:ext uri="{FF2B5EF4-FFF2-40B4-BE49-F238E27FC236}">
                <a16:creationId xmlns:a16="http://schemas.microsoft.com/office/drawing/2014/main" id="{B9414A26-49EC-F040-8F99-64E809D973F8}"/>
              </a:ext>
            </a:extLst>
          </p:cNvPr>
          <p:cNvSpPr/>
          <p:nvPr/>
        </p:nvSpPr>
        <p:spPr>
          <a:xfrm>
            <a:off x="-1" y="0"/>
            <a:ext cx="1936005" cy="5715000"/>
          </a:xfrm>
          <a:prstGeom prst="rect">
            <a:avLst/>
          </a:prstGeom>
          <a:solidFill>
            <a:schemeClr val="tx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dirty="0"/>
          </a:p>
        </p:txBody>
      </p:sp>
      <p:sp>
        <p:nvSpPr>
          <p:cNvPr id="28" name="Inhaltsplatzhalter 3">
            <a:extLst>
              <a:ext uri="{FF2B5EF4-FFF2-40B4-BE49-F238E27FC236}">
                <a16:creationId xmlns:a16="http://schemas.microsoft.com/office/drawing/2014/main" id="{5880B4E4-4A7A-B449-B865-60A0F1EB9323}"/>
              </a:ext>
            </a:extLst>
          </p:cNvPr>
          <p:cNvSpPr>
            <a:spLocks noGrp="1"/>
          </p:cNvSpPr>
          <p:nvPr>
            <p:ph sz="quarter" idx="13"/>
          </p:nvPr>
        </p:nvSpPr>
        <p:spPr>
          <a:xfrm>
            <a:off x="358775" y="144000"/>
            <a:ext cx="3460387" cy="1148088"/>
          </a:xfrm>
        </p:spPr>
        <p:txBody>
          <a:bodyPr lIns="0" tIns="0" rIns="0" bIns="0">
            <a:noAutofit/>
          </a:bodyPr>
          <a:lstStyle/>
          <a:p>
            <a:pPr>
              <a:lnSpc>
                <a:spcPts val="3000"/>
              </a:lnSpc>
              <a:spcBef>
                <a:spcPts val="0"/>
              </a:spcBef>
            </a:pPr>
            <a:r>
              <a:rPr lang="de-DE" sz="1200" b="0" dirty="0">
                <a:solidFill>
                  <a:schemeClr val="bg1"/>
                </a:solidFill>
              </a:rPr>
              <a:t>Enni Stadt &amp; Service Niederrhein AöR</a:t>
            </a:r>
            <a:br>
              <a:rPr lang="de-DE" dirty="0">
                <a:solidFill>
                  <a:schemeClr val="bg1"/>
                </a:solidFill>
              </a:rPr>
            </a:br>
            <a:r>
              <a:rPr lang="de-DE" dirty="0">
                <a:solidFill>
                  <a:schemeClr val="bg1"/>
                </a:solidFill>
              </a:rPr>
              <a:t>Straßenbeleuchtung</a:t>
            </a:r>
            <a:endParaRPr lang="de-DE" sz="2800" dirty="0">
              <a:solidFill>
                <a:schemeClr val="bg1"/>
              </a:solidFill>
            </a:endParaRPr>
          </a:p>
        </p:txBody>
      </p:sp>
      <p:pic>
        <p:nvPicPr>
          <p:cNvPr id="13" name="Grafik 12">
            <a:extLst>
              <a:ext uri="{FF2B5EF4-FFF2-40B4-BE49-F238E27FC236}">
                <a16:creationId xmlns:a16="http://schemas.microsoft.com/office/drawing/2014/main" id="{19168810-BCD2-8941-BD10-B65199E5173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933827" y="285618"/>
            <a:ext cx="792553" cy="243383"/>
          </a:xfrm>
          <a:prstGeom prst="rect">
            <a:avLst/>
          </a:prstGeom>
          <a:effectLst/>
        </p:spPr>
      </p:pic>
      <p:sp>
        <p:nvSpPr>
          <p:cNvPr id="10" name="Textplatzhalter 8">
            <a:extLst>
              <a:ext uri="{FF2B5EF4-FFF2-40B4-BE49-F238E27FC236}">
                <a16:creationId xmlns:a16="http://schemas.microsoft.com/office/drawing/2014/main" id="{F66FEFC6-F67D-4145-8720-7A53522A1A55}"/>
              </a:ext>
            </a:extLst>
          </p:cNvPr>
          <p:cNvSpPr txBox="1">
            <a:spLocks/>
          </p:cNvSpPr>
          <p:nvPr/>
        </p:nvSpPr>
        <p:spPr>
          <a:xfrm>
            <a:off x="396000" y="1152000"/>
            <a:ext cx="1981686" cy="3537266"/>
          </a:xfrm>
          <a:prstGeom prst="rect">
            <a:avLst/>
          </a:prstGeom>
        </p:spPr>
        <p:txBody>
          <a:bodyPr lIns="0" tIns="0" rIns="0" bIns="0"/>
          <a:lstStyle>
            <a:lvl1pPr marL="0" marR="0" indent="0" algn="l" defTabSz="685800" rtl="0" eaLnBrk="1" fontAlgn="auto" latinLnBrk="0" hangingPunct="1">
              <a:lnSpc>
                <a:spcPct val="125000"/>
              </a:lnSpc>
              <a:spcBef>
                <a:spcPts val="750"/>
              </a:spcBef>
              <a:spcAft>
                <a:spcPts val="0"/>
              </a:spcAft>
              <a:buClrTx/>
              <a:buSzTx/>
              <a:buFont typeface="Arial" panose="020B0604020202020204" pitchFamily="34" charset="0"/>
              <a:buNone/>
              <a:tabLst/>
              <a:defRPr sz="1100" kern="1200">
                <a:solidFill>
                  <a:schemeClr val="bg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de-DE" sz="1400" dirty="0"/>
              <a:t>Erst vor wenigen Jahren von der Stadt über-</a:t>
            </a:r>
            <a:r>
              <a:rPr lang="de-DE" sz="1400" dirty="0" err="1"/>
              <a:t>nommen</a:t>
            </a:r>
            <a:r>
              <a:rPr lang="de-DE" sz="1400" dirty="0"/>
              <a:t>, bestreit Enni heute in Moers auch die Straßenbeleuchtung. Dabei rüstet sie das Beleuchtungsnetz mit rund 10.000 Leucht-punkten schrittweise auf eine intelligente Lösung um, um es </a:t>
            </a:r>
            <a:r>
              <a:rPr lang="de-DE" sz="1400" dirty="0" err="1"/>
              <a:t>kosteneffi-zient</a:t>
            </a:r>
            <a:r>
              <a:rPr lang="de-DE" sz="1400" dirty="0"/>
              <a:t> und nachhaltig zu betreiben. </a:t>
            </a:r>
          </a:p>
        </p:txBody>
      </p:sp>
      <p:cxnSp>
        <p:nvCxnSpPr>
          <p:cNvPr id="16" name="Gerade Verbindung 14">
            <a:extLst>
              <a:ext uri="{FF2B5EF4-FFF2-40B4-BE49-F238E27FC236}">
                <a16:creationId xmlns:a16="http://schemas.microsoft.com/office/drawing/2014/main" id="{D5613F36-5F05-4741-B636-65A264CA6916}"/>
              </a:ext>
            </a:extLst>
          </p:cNvPr>
          <p:cNvCxnSpPr>
            <a:cxnSpLocks/>
          </p:cNvCxnSpPr>
          <p:nvPr/>
        </p:nvCxnSpPr>
        <p:spPr>
          <a:xfrm>
            <a:off x="356474" y="5413375"/>
            <a:ext cx="842875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Footer Placeholder 4">
            <a:extLst>
              <a:ext uri="{FF2B5EF4-FFF2-40B4-BE49-F238E27FC236}">
                <a16:creationId xmlns:a16="http://schemas.microsoft.com/office/drawing/2014/main" id="{470D09C7-BC6F-0D4E-9061-26DCFC684ADA}"/>
              </a:ext>
            </a:extLst>
          </p:cNvPr>
          <p:cNvSpPr>
            <a:spLocks noGrp="1"/>
          </p:cNvSpPr>
          <p:nvPr>
            <p:ph type="ftr" sz="quarter" idx="3"/>
          </p:nvPr>
        </p:nvSpPr>
        <p:spPr>
          <a:xfrm>
            <a:off x="356474" y="5410729"/>
            <a:ext cx="4022018" cy="304271"/>
          </a:xfrm>
          <a:prstGeom prst="rect">
            <a:avLst/>
          </a:prstGeom>
        </p:spPr>
        <p:txBody>
          <a:bodyPr lIns="0" anchor="ctr" anchorCtr="0"/>
          <a:lstStyle>
            <a:lvl1pPr algn="ctr">
              <a:defRPr sz="800">
                <a:solidFill>
                  <a:schemeClr val="tx1"/>
                </a:solidFill>
                <a:latin typeface="Arial" panose="020B0604020202020204" pitchFamily="34" charset="0"/>
                <a:cs typeface="Arial" panose="020B0604020202020204" pitchFamily="34" charset="0"/>
              </a:defRPr>
            </a:lvl1pPr>
          </a:lstStyle>
          <a:p>
            <a:pPr algn="l"/>
            <a:r>
              <a:rPr lang="de-DE" b="1" dirty="0" err="1">
                <a:solidFill>
                  <a:schemeClr val="bg1"/>
                </a:solidFill>
              </a:rPr>
              <a:t>Enni</a:t>
            </a:r>
            <a:r>
              <a:rPr lang="de-DE" b="1" dirty="0">
                <a:solidFill>
                  <a:schemeClr val="bg1"/>
                </a:solidFill>
              </a:rPr>
              <a:t>-Unternehmensgruppe </a:t>
            </a:r>
            <a:r>
              <a:rPr lang="de-DE" dirty="0">
                <a:solidFill>
                  <a:schemeClr val="bg1"/>
                </a:solidFill>
              </a:rPr>
              <a:t>| Unternehmenspräsentation</a:t>
            </a:r>
          </a:p>
        </p:txBody>
      </p:sp>
      <p:sp>
        <p:nvSpPr>
          <p:cNvPr id="19" name="Foliennummernplatzhalter 18">
            <a:extLst>
              <a:ext uri="{FF2B5EF4-FFF2-40B4-BE49-F238E27FC236}">
                <a16:creationId xmlns:a16="http://schemas.microsoft.com/office/drawing/2014/main" id="{96C3E3BA-447E-D845-8567-17D74882FDF8}"/>
              </a:ext>
            </a:extLst>
          </p:cNvPr>
          <p:cNvSpPr txBox="1">
            <a:spLocks/>
          </p:cNvSpPr>
          <p:nvPr/>
        </p:nvSpPr>
        <p:spPr>
          <a:xfrm>
            <a:off x="6567509" y="5410729"/>
            <a:ext cx="2215688" cy="304271"/>
          </a:xfrm>
          <a:prstGeom prst="rect">
            <a:avLst/>
          </a:prstGeom>
        </p:spPr>
        <p:txBody>
          <a:bodyPr vert="horz" lIns="91440" tIns="45720" rIns="0" bIns="45720" rtlCol="0" anchor="ctr"/>
          <a:lstStyle>
            <a:defPPr>
              <a:defRPr lang="en-US"/>
            </a:defPPr>
            <a:lvl1pPr marL="0" algn="r" defTabSz="4572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5607CED-D545-0D4C-A214-D96E27090DB2}" type="slidenum">
              <a:rPr lang="de-DE" smtClean="0">
                <a:solidFill>
                  <a:schemeClr val="bg1"/>
                </a:solidFill>
              </a:rPr>
              <a:pPr/>
              <a:t>30</a:t>
            </a:fld>
            <a:endParaRPr lang="de-DE" dirty="0">
              <a:solidFill>
                <a:schemeClr val="bg1"/>
              </a:solidFill>
            </a:endParaRPr>
          </a:p>
        </p:txBody>
      </p:sp>
    </p:spTree>
    <p:extLst>
      <p:ext uri="{BB962C8B-B14F-4D97-AF65-F5344CB8AC3E}">
        <p14:creationId xmlns:p14="http://schemas.microsoft.com/office/powerpoint/2010/main" val="466945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Grafik 11">
            <a:extLst>
              <a:ext uri="{FF2B5EF4-FFF2-40B4-BE49-F238E27FC236}">
                <a16:creationId xmlns:a16="http://schemas.microsoft.com/office/drawing/2014/main" id="{4DB51410-712B-B4AC-59E7-B36C1CACCE0A}"/>
              </a:ext>
            </a:extLst>
          </p:cNvPr>
          <p:cNvPicPr>
            <a:picLocks noChangeAspect="1"/>
          </p:cNvPicPr>
          <p:nvPr/>
        </p:nvPicPr>
        <p:blipFill rotWithShape="1">
          <a:blip r:embed="rId3"/>
          <a:srcRect l="24764" r="18528"/>
          <a:stretch/>
        </p:blipFill>
        <p:spPr>
          <a:xfrm>
            <a:off x="1883157" y="0"/>
            <a:ext cx="5067590" cy="5715000"/>
          </a:xfrm>
          <a:prstGeom prst="rect">
            <a:avLst/>
          </a:prstGeom>
        </p:spPr>
      </p:pic>
      <p:sp>
        <p:nvSpPr>
          <p:cNvPr id="18" name="Textplatzhalter 8">
            <a:extLst>
              <a:ext uri="{FF2B5EF4-FFF2-40B4-BE49-F238E27FC236}">
                <a16:creationId xmlns:a16="http://schemas.microsoft.com/office/drawing/2014/main" id="{8144530C-76AF-534E-8AE2-744AAF1155E1}"/>
              </a:ext>
            </a:extLst>
          </p:cNvPr>
          <p:cNvSpPr txBox="1">
            <a:spLocks/>
          </p:cNvSpPr>
          <p:nvPr/>
        </p:nvSpPr>
        <p:spPr>
          <a:xfrm>
            <a:off x="6794345" y="-1"/>
            <a:ext cx="2349653" cy="5715000"/>
          </a:xfrm>
          <a:prstGeom prst="rect">
            <a:avLst/>
          </a:prstGeom>
          <a:solidFill>
            <a:schemeClr val="tx1"/>
          </a:solidFill>
          <a:ln>
            <a:noFill/>
          </a:ln>
        </p:spPr>
        <p:txBody>
          <a:bodyPr lIns="251999" tIns="1260000" rIns="360000" bIns="144000"/>
          <a:lstStyle>
            <a:lvl1pPr marL="0" marR="0" indent="0" algn="l" defTabSz="685800" rtl="0" eaLnBrk="1" fontAlgn="auto" latinLnBrk="0" hangingPunct="1">
              <a:lnSpc>
                <a:spcPct val="125000"/>
              </a:lnSpc>
              <a:spcBef>
                <a:spcPts val="750"/>
              </a:spcBef>
              <a:spcAft>
                <a:spcPts val="0"/>
              </a:spcAft>
              <a:buClrTx/>
              <a:buSzTx/>
              <a:buFont typeface="Arial" panose="020B0604020202020204" pitchFamily="34" charset="0"/>
              <a:buNone/>
              <a:tabLst/>
              <a:defRPr sz="1100" kern="1200">
                <a:solidFill>
                  <a:schemeClr val="bg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71450" indent="-171450">
              <a:lnSpc>
                <a:spcPct val="120000"/>
              </a:lnSpc>
              <a:buFont typeface="Arial" panose="020B0604020202020204" pitchFamily="34" charset="0"/>
              <a:buChar char="•"/>
            </a:pPr>
            <a:r>
              <a:rPr lang="de-DE" dirty="0"/>
              <a:t>Anschluss von Neubauten</a:t>
            </a:r>
          </a:p>
          <a:p>
            <a:pPr marL="171450" indent="-171450">
              <a:lnSpc>
                <a:spcPct val="120000"/>
              </a:lnSpc>
              <a:buFont typeface="Arial" panose="020B0604020202020204" pitchFamily="34" charset="0"/>
              <a:buChar char="•"/>
            </a:pPr>
            <a:r>
              <a:rPr lang="de-DE" dirty="0"/>
              <a:t>Kanalreinigung und –</a:t>
            </a:r>
            <a:r>
              <a:rPr lang="de-DE" dirty="0" err="1"/>
              <a:t>inspektion</a:t>
            </a:r>
            <a:endParaRPr lang="de-DE" dirty="0"/>
          </a:p>
          <a:p>
            <a:pPr marL="171450" indent="-171450">
              <a:lnSpc>
                <a:spcPct val="120000"/>
              </a:lnSpc>
              <a:buFont typeface="Arial" panose="020B0604020202020204" pitchFamily="34" charset="0"/>
              <a:buChar char="•"/>
            </a:pPr>
            <a:r>
              <a:rPr lang="de-DE" dirty="0"/>
              <a:t>Instandhaltung, Wartung, Reparatur und Sanierung</a:t>
            </a:r>
          </a:p>
          <a:p>
            <a:pPr marL="171450" indent="-171450">
              <a:lnSpc>
                <a:spcPct val="120000"/>
              </a:lnSpc>
              <a:buFont typeface="Arial" panose="020B0604020202020204" pitchFamily="34" charset="0"/>
              <a:buChar char="•"/>
            </a:pPr>
            <a:r>
              <a:rPr lang="de-DE" dirty="0"/>
              <a:t>Überwachung von Einleitungen in öffentliche Gewässer</a:t>
            </a:r>
          </a:p>
          <a:p>
            <a:pPr marL="171450" indent="-171450">
              <a:lnSpc>
                <a:spcPct val="120000"/>
              </a:lnSpc>
              <a:buFont typeface="Arial" panose="020B0604020202020204" pitchFamily="34" charset="0"/>
              <a:buChar char="•"/>
            </a:pPr>
            <a:r>
              <a:rPr lang="de-DE" dirty="0"/>
              <a:t>Betrieb und Unterhaltung aller technischen Abwasseranlagen (Pumpstationen)</a:t>
            </a:r>
          </a:p>
          <a:p>
            <a:pPr marL="171450" indent="-171450">
              <a:lnSpc>
                <a:spcPct val="120000"/>
              </a:lnSpc>
              <a:buFont typeface="Arial" panose="020B0604020202020204" pitchFamily="34" charset="0"/>
              <a:buChar char="•"/>
            </a:pPr>
            <a:r>
              <a:rPr lang="de-DE" dirty="0"/>
              <a:t>Durchführung der Selbstüberwachung Kanal (</a:t>
            </a:r>
            <a:r>
              <a:rPr lang="de-DE" dirty="0" err="1"/>
              <a:t>SüwV</a:t>
            </a:r>
            <a:r>
              <a:rPr lang="de-DE" dirty="0"/>
              <a:t> Kan)</a:t>
            </a:r>
          </a:p>
          <a:p>
            <a:pPr marL="171450" indent="-171450">
              <a:lnSpc>
                <a:spcPct val="120000"/>
              </a:lnSpc>
              <a:buFont typeface="Arial" panose="020B0604020202020204" pitchFamily="34" charset="0"/>
              <a:buChar char="•"/>
            </a:pPr>
            <a:endParaRPr lang="de-DE" sz="900" dirty="0"/>
          </a:p>
          <a:p>
            <a:pPr marL="171450" indent="-171450">
              <a:lnSpc>
                <a:spcPct val="120000"/>
              </a:lnSpc>
              <a:buFont typeface="Arial" panose="020B0604020202020204" pitchFamily="34" charset="0"/>
              <a:buChar char="•"/>
            </a:pPr>
            <a:endParaRPr lang="de-DE" sz="900" dirty="0"/>
          </a:p>
        </p:txBody>
      </p:sp>
      <p:sp>
        <p:nvSpPr>
          <p:cNvPr id="23" name="Rechteck 22">
            <a:extLst>
              <a:ext uri="{FF2B5EF4-FFF2-40B4-BE49-F238E27FC236}">
                <a16:creationId xmlns:a16="http://schemas.microsoft.com/office/drawing/2014/main" id="{10A62494-A90F-B040-BFA2-BDCA8ADF4FA7}"/>
              </a:ext>
            </a:extLst>
          </p:cNvPr>
          <p:cNvSpPr/>
          <p:nvPr/>
        </p:nvSpPr>
        <p:spPr>
          <a:xfrm>
            <a:off x="1936004" y="0"/>
            <a:ext cx="1754515" cy="5715000"/>
          </a:xfrm>
          <a:prstGeom prst="rect">
            <a:avLst/>
          </a:prstGeom>
          <a:gradFill>
            <a:gsLst>
              <a:gs pos="0">
                <a:schemeClr val="tx1"/>
              </a:gs>
              <a:gs pos="100000">
                <a:schemeClr val="tx1">
                  <a:alpha val="0"/>
                </a:schemeClr>
              </a:gs>
            </a:gsLst>
            <a:lin ang="0" scaled="0"/>
          </a:gra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a:p>
        </p:txBody>
      </p:sp>
      <p:sp>
        <p:nvSpPr>
          <p:cNvPr id="24" name="Rechteck 23">
            <a:extLst>
              <a:ext uri="{FF2B5EF4-FFF2-40B4-BE49-F238E27FC236}">
                <a16:creationId xmlns:a16="http://schemas.microsoft.com/office/drawing/2014/main" id="{B9414A26-49EC-F040-8F99-64E809D973F8}"/>
              </a:ext>
            </a:extLst>
          </p:cNvPr>
          <p:cNvSpPr/>
          <p:nvPr/>
        </p:nvSpPr>
        <p:spPr>
          <a:xfrm>
            <a:off x="-1" y="0"/>
            <a:ext cx="1936005" cy="5715000"/>
          </a:xfrm>
          <a:prstGeom prst="rect">
            <a:avLst/>
          </a:prstGeom>
          <a:solidFill>
            <a:schemeClr val="tx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dirty="0"/>
          </a:p>
        </p:txBody>
      </p:sp>
      <p:sp>
        <p:nvSpPr>
          <p:cNvPr id="28" name="Inhaltsplatzhalter 3">
            <a:extLst>
              <a:ext uri="{FF2B5EF4-FFF2-40B4-BE49-F238E27FC236}">
                <a16:creationId xmlns:a16="http://schemas.microsoft.com/office/drawing/2014/main" id="{5880B4E4-4A7A-B449-B865-60A0F1EB9323}"/>
              </a:ext>
            </a:extLst>
          </p:cNvPr>
          <p:cNvSpPr>
            <a:spLocks noGrp="1"/>
          </p:cNvSpPr>
          <p:nvPr>
            <p:ph sz="quarter" idx="13"/>
          </p:nvPr>
        </p:nvSpPr>
        <p:spPr>
          <a:xfrm>
            <a:off x="358775" y="144000"/>
            <a:ext cx="3449647" cy="1148088"/>
          </a:xfrm>
        </p:spPr>
        <p:txBody>
          <a:bodyPr lIns="0" tIns="0" rIns="0" bIns="0">
            <a:noAutofit/>
          </a:bodyPr>
          <a:lstStyle/>
          <a:p>
            <a:pPr>
              <a:lnSpc>
                <a:spcPts val="3000"/>
              </a:lnSpc>
              <a:spcBef>
                <a:spcPts val="0"/>
              </a:spcBef>
            </a:pPr>
            <a:r>
              <a:rPr lang="de-DE" sz="1200" b="0" dirty="0">
                <a:solidFill>
                  <a:schemeClr val="bg1"/>
                </a:solidFill>
              </a:rPr>
              <a:t>Enni Stadt &amp; Service Niederrhein AöR</a:t>
            </a:r>
            <a:br>
              <a:rPr lang="de-DE" dirty="0">
                <a:solidFill>
                  <a:schemeClr val="bg1"/>
                </a:solidFill>
              </a:rPr>
            </a:br>
            <a:r>
              <a:rPr lang="de-DE" dirty="0">
                <a:solidFill>
                  <a:schemeClr val="bg1"/>
                </a:solidFill>
              </a:rPr>
              <a:t>Kanalunterhaltung</a:t>
            </a:r>
            <a:endParaRPr lang="de-DE" sz="2800" dirty="0">
              <a:solidFill>
                <a:schemeClr val="bg1"/>
              </a:solidFill>
            </a:endParaRPr>
          </a:p>
        </p:txBody>
      </p:sp>
      <p:pic>
        <p:nvPicPr>
          <p:cNvPr id="13" name="Grafik 12">
            <a:extLst>
              <a:ext uri="{FF2B5EF4-FFF2-40B4-BE49-F238E27FC236}">
                <a16:creationId xmlns:a16="http://schemas.microsoft.com/office/drawing/2014/main" id="{19168810-BCD2-8941-BD10-B65199E5173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933827" y="285618"/>
            <a:ext cx="792553" cy="243383"/>
          </a:xfrm>
          <a:prstGeom prst="rect">
            <a:avLst/>
          </a:prstGeom>
          <a:effectLst/>
        </p:spPr>
      </p:pic>
      <p:sp>
        <p:nvSpPr>
          <p:cNvPr id="10" name="Textplatzhalter 8">
            <a:extLst>
              <a:ext uri="{FF2B5EF4-FFF2-40B4-BE49-F238E27FC236}">
                <a16:creationId xmlns:a16="http://schemas.microsoft.com/office/drawing/2014/main" id="{F66FEFC6-F67D-4145-8720-7A53522A1A55}"/>
              </a:ext>
            </a:extLst>
          </p:cNvPr>
          <p:cNvSpPr txBox="1">
            <a:spLocks/>
          </p:cNvSpPr>
          <p:nvPr/>
        </p:nvSpPr>
        <p:spPr>
          <a:xfrm>
            <a:off x="358776" y="1601596"/>
            <a:ext cx="1981686" cy="3537266"/>
          </a:xfrm>
          <a:prstGeom prst="rect">
            <a:avLst/>
          </a:prstGeom>
        </p:spPr>
        <p:txBody>
          <a:bodyPr lIns="0" tIns="0" rIns="0" bIns="0"/>
          <a:lstStyle>
            <a:lvl1pPr marL="0" marR="0" indent="0" algn="l" defTabSz="685800" rtl="0" eaLnBrk="1" fontAlgn="auto" latinLnBrk="0" hangingPunct="1">
              <a:lnSpc>
                <a:spcPct val="125000"/>
              </a:lnSpc>
              <a:spcBef>
                <a:spcPts val="750"/>
              </a:spcBef>
              <a:spcAft>
                <a:spcPts val="0"/>
              </a:spcAft>
              <a:buClrTx/>
              <a:buSzTx/>
              <a:buFont typeface="Arial" panose="020B0604020202020204" pitchFamily="34" charset="0"/>
              <a:buNone/>
              <a:tabLst/>
              <a:defRPr sz="1100" kern="1200">
                <a:solidFill>
                  <a:schemeClr val="bg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de-DE" sz="1400" dirty="0"/>
              <a:t>Die Enni betreibt in Moers das rund 480 Kilometer lange städtische Kanalnetz </a:t>
            </a:r>
            <a:br>
              <a:rPr lang="de-DE" sz="1400" dirty="0"/>
            </a:br>
            <a:r>
              <a:rPr lang="de-DE" sz="1400" dirty="0"/>
              <a:t>und übernimmt einen Rundum-Service von </a:t>
            </a:r>
            <a:br>
              <a:rPr lang="de-DE" sz="1400" dirty="0"/>
            </a:br>
            <a:r>
              <a:rPr lang="de-DE" sz="1400" dirty="0"/>
              <a:t>der Planung und dem Bau der Entwässerungs-anlagen bis zur Unterhaltung. </a:t>
            </a:r>
          </a:p>
        </p:txBody>
      </p:sp>
      <p:cxnSp>
        <p:nvCxnSpPr>
          <p:cNvPr id="16" name="Gerade Verbindung 14">
            <a:extLst>
              <a:ext uri="{FF2B5EF4-FFF2-40B4-BE49-F238E27FC236}">
                <a16:creationId xmlns:a16="http://schemas.microsoft.com/office/drawing/2014/main" id="{B6AF8C91-8C89-9845-85D7-FF17E18DFEB1}"/>
              </a:ext>
            </a:extLst>
          </p:cNvPr>
          <p:cNvCxnSpPr>
            <a:cxnSpLocks/>
          </p:cNvCxnSpPr>
          <p:nvPr/>
        </p:nvCxnSpPr>
        <p:spPr>
          <a:xfrm>
            <a:off x="356474" y="5413375"/>
            <a:ext cx="842875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Footer Placeholder 4">
            <a:extLst>
              <a:ext uri="{FF2B5EF4-FFF2-40B4-BE49-F238E27FC236}">
                <a16:creationId xmlns:a16="http://schemas.microsoft.com/office/drawing/2014/main" id="{79D5A3BC-72F3-EA4E-BA9B-2B8D13D30520}"/>
              </a:ext>
            </a:extLst>
          </p:cNvPr>
          <p:cNvSpPr>
            <a:spLocks noGrp="1"/>
          </p:cNvSpPr>
          <p:nvPr>
            <p:ph type="ftr" sz="quarter" idx="3"/>
          </p:nvPr>
        </p:nvSpPr>
        <p:spPr>
          <a:xfrm>
            <a:off x="356474" y="5410729"/>
            <a:ext cx="4022018" cy="304271"/>
          </a:xfrm>
          <a:prstGeom prst="rect">
            <a:avLst/>
          </a:prstGeom>
        </p:spPr>
        <p:txBody>
          <a:bodyPr lIns="0" anchor="ctr" anchorCtr="0"/>
          <a:lstStyle>
            <a:lvl1pPr algn="ctr">
              <a:defRPr sz="800">
                <a:solidFill>
                  <a:schemeClr val="tx1"/>
                </a:solidFill>
                <a:latin typeface="Arial" panose="020B0604020202020204" pitchFamily="34" charset="0"/>
                <a:cs typeface="Arial" panose="020B0604020202020204" pitchFamily="34" charset="0"/>
              </a:defRPr>
            </a:lvl1pPr>
          </a:lstStyle>
          <a:p>
            <a:pPr algn="l"/>
            <a:r>
              <a:rPr lang="de-DE" b="1" dirty="0" err="1">
                <a:solidFill>
                  <a:schemeClr val="bg1"/>
                </a:solidFill>
              </a:rPr>
              <a:t>Enni</a:t>
            </a:r>
            <a:r>
              <a:rPr lang="de-DE" b="1" dirty="0">
                <a:solidFill>
                  <a:schemeClr val="bg1"/>
                </a:solidFill>
              </a:rPr>
              <a:t>-Unternehmensgruppe </a:t>
            </a:r>
            <a:r>
              <a:rPr lang="de-DE" dirty="0">
                <a:solidFill>
                  <a:schemeClr val="bg1"/>
                </a:solidFill>
              </a:rPr>
              <a:t>| Unternehmenspräsentation</a:t>
            </a:r>
          </a:p>
        </p:txBody>
      </p:sp>
      <p:sp>
        <p:nvSpPr>
          <p:cNvPr id="19" name="Foliennummernplatzhalter 18">
            <a:extLst>
              <a:ext uri="{FF2B5EF4-FFF2-40B4-BE49-F238E27FC236}">
                <a16:creationId xmlns:a16="http://schemas.microsoft.com/office/drawing/2014/main" id="{9C33142A-DEDF-9648-A833-4284AD90CD1C}"/>
              </a:ext>
            </a:extLst>
          </p:cNvPr>
          <p:cNvSpPr txBox="1">
            <a:spLocks/>
          </p:cNvSpPr>
          <p:nvPr/>
        </p:nvSpPr>
        <p:spPr>
          <a:xfrm>
            <a:off x="6567509" y="5410729"/>
            <a:ext cx="2215688" cy="304271"/>
          </a:xfrm>
          <a:prstGeom prst="rect">
            <a:avLst/>
          </a:prstGeom>
        </p:spPr>
        <p:txBody>
          <a:bodyPr vert="horz" lIns="91440" tIns="45720" rIns="0" bIns="45720" rtlCol="0" anchor="ctr"/>
          <a:lstStyle>
            <a:defPPr>
              <a:defRPr lang="en-US"/>
            </a:defPPr>
            <a:lvl1pPr marL="0" algn="r" defTabSz="4572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5607CED-D545-0D4C-A214-D96E27090DB2}" type="slidenum">
              <a:rPr lang="de-DE" smtClean="0">
                <a:solidFill>
                  <a:schemeClr val="bg1"/>
                </a:solidFill>
              </a:rPr>
              <a:pPr/>
              <a:t>31</a:t>
            </a:fld>
            <a:endParaRPr lang="de-DE" dirty="0">
              <a:solidFill>
                <a:schemeClr val="bg1"/>
              </a:solidFill>
            </a:endParaRPr>
          </a:p>
        </p:txBody>
      </p:sp>
    </p:spTree>
    <p:extLst>
      <p:ext uri="{BB962C8B-B14F-4D97-AF65-F5344CB8AC3E}">
        <p14:creationId xmlns:p14="http://schemas.microsoft.com/office/powerpoint/2010/main" val="4105175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Grafik 11">
            <a:extLst>
              <a:ext uri="{FF2B5EF4-FFF2-40B4-BE49-F238E27FC236}">
                <a16:creationId xmlns:a16="http://schemas.microsoft.com/office/drawing/2014/main" id="{392A358C-1DB1-5049-4F64-650455FC4B89}"/>
              </a:ext>
            </a:extLst>
          </p:cNvPr>
          <p:cNvPicPr>
            <a:picLocks noChangeAspect="1"/>
          </p:cNvPicPr>
          <p:nvPr/>
        </p:nvPicPr>
        <p:blipFill rotWithShape="1">
          <a:blip r:embed="rId3"/>
          <a:srcRect l="430" t="12168" r="53295" b="6229"/>
          <a:stretch/>
        </p:blipFill>
        <p:spPr>
          <a:xfrm>
            <a:off x="1883157" y="0"/>
            <a:ext cx="5067590" cy="5715000"/>
          </a:xfrm>
          <a:prstGeom prst="rect">
            <a:avLst/>
          </a:prstGeom>
        </p:spPr>
      </p:pic>
      <p:sp>
        <p:nvSpPr>
          <p:cNvPr id="18" name="Textplatzhalter 8">
            <a:extLst>
              <a:ext uri="{FF2B5EF4-FFF2-40B4-BE49-F238E27FC236}">
                <a16:creationId xmlns:a16="http://schemas.microsoft.com/office/drawing/2014/main" id="{8144530C-76AF-534E-8AE2-744AAF1155E1}"/>
              </a:ext>
            </a:extLst>
          </p:cNvPr>
          <p:cNvSpPr txBox="1">
            <a:spLocks/>
          </p:cNvSpPr>
          <p:nvPr/>
        </p:nvSpPr>
        <p:spPr>
          <a:xfrm>
            <a:off x="6794345" y="-1"/>
            <a:ext cx="2349653" cy="5715000"/>
          </a:xfrm>
          <a:prstGeom prst="rect">
            <a:avLst/>
          </a:prstGeom>
          <a:solidFill>
            <a:schemeClr val="tx1"/>
          </a:solidFill>
          <a:ln>
            <a:noFill/>
          </a:ln>
        </p:spPr>
        <p:txBody>
          <a:bodyPr lIns="251999" tIns="1260000" rIns="360000" bIns="144000"/>
          <a:lstStyle>
            <a:lvl1pPr marL="0" marR="0" indent="0" algn="l" defTabSz="685800" rtl="0" eaLnBrk="1" fontAlgn="auto" latinLnBrk="0" hangingPunct="1">
              <a:lnSpc>
                <a:spcPct val="125000"/>
              </a:lnSpc>
              <a:spcBef>
                <a:spcPts val="750"/>
              </a:spcBef>
              <a:spcAft>
                <a:spcPts val="0"/>
              </a:spcAft>
              <a:buClrTx/>
              <a:buSzTx/>
              <a:buFont typeface="Arial" panose="020B0604020202020204" pitchFamily="34" charset="0"/>
              <a:buNone/>
              <a:tabLst/>
              <a:defRPr sz="1100" kern="1200">
                <a:solidFill>
                  <a:schemeClr val="bg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71450" indent="-171450">
              <a:lnSpc>
                <a:spcPct val="120000"/>
              </a:lnSpc>
              <a:buFont typeface="Arial" panose="020B0604020202020204" pitchFamily="34" charset="0"/>
              <a:buChar char="•"/>
            </a:pPr>
            <a:r>
              <a:rPr lang="de-DE" dirty="0"/>
              <a:t>Pflege und Kontrollmaßnahmen für alle städtischen Grünflächen inklusive Parkanlagen (ca. 3.100.000 qm)</a:t>
            </a:r>
          </a:p>
          <a:p>
            <a:pPr marL="171450" indent="-171450">
              <a:lnSpc>
                <a:spcPct val="120000"/>
              </a:lnSpc>
              <a:buFont typeface="Arial" panose="020B0604020202020204" pitchFamily="34" charset="0"/>
              <a:buChar char="•"/>
            </a:pPr>
            <a:r>
              <a:rPr lang="de-DE" dirty="0"/>
              <a:t>Betreuung der zehn Friedhöfe in Moers, insgesamt ca. </a:t>
            </a:r>
            <a:br>
              <a:rPr lang="de-DE" dirty="0"/>
            </a:br>
            <a:r>
              <a:rPr lang="de-DE" dirty="0"/>
              <a:t>520.000 qm </a:t>
            </a:r>
          </a:p>
          <a:p>
            <a:pPr marL="171450" indent="-171450">
              <a:lnSpc>
                <a:spcPct val="120000"/>
              </a:lnSpc>
              <a:buFont typeface="Arial" panose="020B0604020202020204" pitchFamily="34" charset="0"/>
              <a:buChar char="•"/>
            </a:pPr>
            <a:r>
              <a:rPr lang="de-DE" dirty="0"/>
              <a:t>Fachgerechte Kontrolle der rund 130.000 städtischen Bäume</a:t>
            </a:r>
          </a:p>
          <a:p>
            <a:pPr marL="171450" indent="-171450">
              <a:lnSpc>
                <a:spcPct val="120000"/>
              </a:lnSpc>
              <a:buFont typeface="Arial" panose="020B0604020202020204" pitchFamily="34" charset="0"/>
              <a:buChar char="•"/>
            </a:pPr>
            <a:r>
              <a:rPr lang="de-DE" dirty="0"/>
              <a:t>Sichtung und Pflege von ca. 110 Spiel- und Bolzplätzen</a:t>
            </a:r>
          </a:p>
          <a:p>
            <a:pPr marL="171450" indent="-171450">
              <a:lnSpc>
                <a:spcPct val="120000"/>
              </a:lnSpc>
              <a:buFont typeface="Arial" panose="020B0604020202020204" pitchFamily="34" charset="0"/>
              <a:buChar char="•"/>
            </a:pPr>
            <a:r>
              <a:rPr lang="de-DE" dirty="0"/>
              <a:t>Dach- und Fassadenbegrünung</a:t>
            </a:r>
          </a:p>
          <a:p>
            <a:pPr marL="171450" indent="-171450">
              <a:lnSpc>
                <a:spcPct val="120000"/>
              </a:lnSpc>
              <a:buFont typeface="Arial" panose="020B0604020202020204" pitchFamily="34" charset="0"/>
              <a:buChar char="•"/>
            </a:pPr>
            <a:endParaRPr lang="de-DE" sz="900" dirty="0"/>
          </a:p>
          <a:p>
            <a:pPr marL="171450" indent="-171450">
              <a:lnSpc>
                <a:spcPct val="120000"/>
              </a:lnSpc>
              <a:buFont typeface="Arial" panose="020B0604020202020204" pitchFamily="34" charset="0"/>
              <a:buChar char="•"/>
            </a:pPr>
            <a:endParaRPr lang="de-DE" sz="900" dirty="0"/>
          </a:p>
        </p:txBody>
      </p:sp>
      <p:sp>
        <p:nvSpPr>
          <p:cNvPr id="23" name="Rechteck 22">
            <a:extLst>
              <a:ext uri="{FF2B5EF4-FFF2-40B4-BE49-F238E27FC236}">
                <a16:creationId xmlns:a16="http://schemas.microsoft.com/office/drawing/2014/main" id="{10A62494-A90F-B040-BFA2-BDCA8ADF4FA7}"/>
              </a:ext>
            </a:extLst>
          </p:cNvPr>
          <p:cNvSpPr/>
          <p:nvPr/>
        </p:nvSpPr>
        <p:spPr>
          <a:xfrm>
            <a:off x="1936004" y="0"/>
            <a:ext cx="1754515" cy="5715000"/>
          </a:xfrm>
          <a:prstGeom prst="rect">
            <a:avLst/>
          </a:prstGeom>
          <a:gradFill>
            <a:gsLst>
              <a:gs pos="0">
                <a:schemeClr val="tx1"/>
              </a:gs>
              <a:gs pos="100000">
                <a:schemeClr val="tx1">
                  <a:alpha val="0"/>
                </a:schemeClr>
              </a:gs>
            </a:gsLst>
            <a:lin ang="0" scaled="0"/>
          </a:gra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a:p>
        </p:txBody>
      </p:sp>
      <p:sp>
        <p:nvSpPr>
          <p:cNvPr id="24" name="Rechteck 23">
            <a:extLst>
              <a:ext uri="{FF2B5EF4-FFF2-40B4-BE49-F238E27FC236}">
                <a16:creationId xmlns:a16="http://schemas.microsoft.com/office/drawing/2014/main" id="{B9414A26-49EC-F040-8F99-64E809D973F8}"/>
              </a:ext>
            </a:extLst>
          </p:cNvPr>
          <p:cNvSpPr/>
          <p:nvPr/>
        </p:nvSpPr>
        <p:spPr>
          <a:xfrm>
            <a:off x="-1" y="0"/>
            <a:ext cx="1936005" cy="5715000"/>
          </a:xfrm>
          <a:prstGeom prst="rect">
            <a:avLst/>
          </a:prstGeom>
          <a:solidFill>
            <a:schemeClr val="tx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dirty="0"/>
          </a:p>
        </p:txBody>
      </p:sp>
      <p:sp>
        <p:nvSpPr>
          <p:cNvPr id="28" name="Inhaltsplatzhalter 3">
            <a:extLst>
              <a:ext uri="{FF2B5EF4-FFF2-40B4-BE49-F238E27FC236}">
                <a16:creationId xmlns:a16="http://schemas.microsoft.com/office/drawing/2014/main" id="{5880B4E4-4A7A-B449-B865-60A0F1EB9323}"/>
              </a:ext>
            </a:extLst>
          </p:cNvPr>
          <p:cNvSpPr>
            <a:spLocks noGrp="1"/>
          </p:cNvSpPr>
          <p:nvPr>
            <p:ph sz="quarter" idx="13"/>
          </p:nvPr>
        </p:nvSpPr>
        <p:spPr>
          <a:xfrm>
            <a:off x="358775" y="144000"/>
            <a:ext cx="3449647" cy="1148088"/>
          </a:xfrm>
        </p:spPr>
        <p:txBody>
          <a:bodyPr lIns="0" tIns="0" rIns="0" bIns="0">
            <a:noAutofit/>
          </a:bodyPr>
          <a:lstStyle/>
          <a:p>
            <a:pPr>
              <a:lnSpc>
                <a:spcPts val="3000"/>
              </a:lnSpc>
              <a:spcBef>
                <a:spcPts val="0"/>
              </a:spcBef>
            </a:pPr>
            <a:r>
              <a:rPr lang="de-DE" sz="1200" b="0" dirty="0">
                <a:solidFill>
                  <a:schemeClr val="bg1"/>
                </a:solidFill>
              </a:rPr>
              <a:t>Enni Stadt &amp; Service</a:t>
            </a:r>
            <a:br>
              <a:rPr lang="de-DE" dirty="0">
                <a:solidFill>
                  <a:schemeClr val="bg1"/>
                </a:solidFill>
              </a:rPr>
            </a:br>
            <a:r>
              <a:rPr lang="de-DE" dirty="0">
                <a:solidFill>
                  <a:schemeClr val="bg1"/>
                </a:solidFill>
              </a:rPr>
              <a:t>Dienstleistung Grünflächenpflege</a:t>
            </a:r>
            <a:endParaRPr lang="de-DE" sz="2800" dirty="0">
              <a:solidFill>
                <a:schemeClr val="bg1"/>
              </a:solidFill>
            </a:endParaRPr>
          </a:p>
        </p:txBody>
      </p:sp>
      <p:pic>
        <p:nvPicPr>
          <p:cNvPr id="13" name="Grafik 12">
            <a:extLst>
              <a:ext uri="{FF2B5EF4-FFF2-40B4-BE49-F238E27FC236}">
                <a16:creationId xmlns:a16="http://schemas.microsoft.com/office/drawing/2014/main" id="{19168810-BCD2-8941-BD10-B65199E5173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933827" y="285618"/>
            <a:ext cx="792553" cy="243383"/>
          </a:xfrm>
          <a:prstGeom prst="rect">
            <a:avLst/>
          </a:prstGeom>
          <a:effectLst/>
        </p:spPr>
      </p:pic>
      <p:sp>
        <p:nvSpPr>
          <p:cNvPr id="10" name="Textplatzhalter 8">
            <a:extLst>
              <a:ext uri="{FF2B5EF4-FFF2-40B4-BE49-F238E27FC236}">
                <a16:creationId xmlns:a16="http://schemas.microsoft.com/office/drawing/2014/main" id="{F66FEFC6-F67D-4145-8720-7A53522A1A55}"/>
              </a:ext>
            </a:extLst>
          </p:cNvPr>
          <p:cNvSpPr txBox="1">
            <a:spLocks/>
          </p:cNvSpPr>
          <p:nvPr/>
        </p:nvSpPr>
        <p:spPr>
          <a:xfrm>
            <a:off x="358776" y="1601596"/>
            <a:ext cx="1981686" cy="3537266"/>
          </a:xfrm>
          <a:prstGeom prst="rect">
            <a:avLst/>
          </a:prstGeom>
        </p:spPr>
        <p:txBody>
          <a:bodyPr lIns="0" tIns="0" rIns="0" bIns="0"/>
          <a:lstStyle>
            <a:lvl1pPr marL="0" marR="0" indent="0" algn="l" defTabSz="685800" rtl="0" eaLnBrk="1" fontAlgn="auto" latinLnBrk="0" hangingPunct="1">
              <a:lnSpc>
                <a:spcPct val="125000"/>
              </a:lnSpc>
              <a:spcBef>
                <a:spcPts val="750"/>
              </a:spcBef>
              <a:spcAft>
                <a:spcPts val="0"/>
              </a:spcAft>
              <a:buClrTx/>
              <a:buSzTx/>
              <a:buFont typeface="Arial" panose="020B0604020202020204" pitchFamily="34" charset="0"/>
              <a:buNone/>
              <a:tabLst/>
              <a:defRPr sz="1100" kern="1200">
                <a:solidFill>
                  <a:schemeClr val="bg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de-DE" sz="1400" dirty="0"/>
              <a:t>Als Dienstleistungsunter-nehmen für die Stadt Moers kontrolliert und pflegt die Enni alle öffentlichen Grünflächen inklusive der </a:t>
            </a:r>
            <a:r>
              <a:rPr lang="de-DE" sz="1400" dirty="0" err="1"/>
              <a:t>Parkan</a:t>
            </a:r>
            <a:r>
              <a:rPr lang="de-DE" sz="1400" dirty="0"/>
              <a:t>-lagen, der Wälder und des Straßenbegleitgrüns. </a:t>
            </a:r>
          </a:p>
        </p:txBody>
      </p:sp>
      <p:cxnSp>
        <p:nvCxnSpPr>
          <p:cNvPr id="16" name="Gerade Verbindung 14">
            <a:extLst>
              <a:ext uri="{FF2B5EF4-FFF2-40B4-BE49-F238E27FC236}">
                <a16:creationId xmlns:a16="http://schemas.microsoft.com/office/drawing/2014/main" id="{A3C95F82-F9AF-D849-A8FB-311D62FBC688}"/>
              </a:ext>
            </a:extLst>
          </p:cNvPr>
          <p:cNvCxnSpPr>
            <a:cxnSpLocks/>
          </p:cNvCxnSpPr>
          <p:nvPr/>
        </p:nvCxnSpPr>
        <p:spPr>
          <a:xfrm>
            <a:off x="356474" y="5413375"/>
            <a:ext cx="842875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Footer Placeholder 4">
            <a:extLst>
              <a:ext uri="{FF2B5EF4-FFF2-40B4-BE49-F238E27FC236}">
                <a16:creationId xmlns:a16="http://schemas.microsoft.com/office/drawing/2014/main" id="{5930B0A8-7527-694A-B480-83CBEF6A2751}"/>
              </a:ext>
            </a:extLst>
          </p:cNvPr>
          <p:cNvSpPr>
            <a:spLocks noGrp="1"/>
          </p:cNvSpPr>
          <p:nvPr>
            <p:ph type="ftr" sz="quarter" idx="3"/>
          </p:nvPr>
        </p:nvSpPr>
        <p:spPr>
          <a:xfrm>
            <a:off x="356474" y="5410729"/>
            <a:ext cx="4022018" cy="304271"/>
          </a:xfrm>
          <a:prstGeom prst="rect">
            <a:avLst/>
          </a:prstGeom>
        </p:spPr>
        <p:txBody>
          <a:bodyPr lIns="0" anchor="ctr" anchorCtr="0"/>
          <a:lstStyle>
            <a:lvl1pPr algn="ctr">
              <a:defRPr sz="800">
                <a:solidFill>
                  <a:schemeClr val="tx1"/>
                </a:solidFill>
                <a:latin typeface="Arial" panose="020B0604020202020204" pitchFamily="34" charset="0"/>
                <a:cs typeface="Arial" panose="020B0604020202020204" pitchFamily="34" charset="0"/>
              </a:defRPr>
            </a:lvl1pPr>
          </a:lstStyle>
          <a:p>
            <a:pPr algn="l"/>
            <a:r>
              <a:rPr lang="de-DE" b="1" dirty="0" err="1">
                <a:solidFill>
                  <a:schemeClr val="bg1"/>
                </a:solidFill>
              </a:rPr>
              <a:t>Enni</a:t>
            </a:r>
            <a:r>
              <a:rPr lang="de-DE" b="1" dirty="0">
                <a:solidFill>
                  <a:schemeClr val="bg1"/>
                </a:solidFill>
              </a:rPr>
              <a:t>-Unternehmensgruppe </a:t>
            </a:r>
            <a:r>
              <a:rPr lang="de-DE" dirty="0">
                <a:solidFill>
                  <a:schemeClr val="bg1"/>
                </a:solidFill>
              </a:rPr>
              <a:t>| Unternehmenspräsentation</a:t>
            </a:r>
          </a:p>
        </p:txBody>
      </p:sp>
      <p:sp>
        <p:nvSpPr>
          <p:cNvPr id="19" name="Foliennummernplatzhalter 18">
            <a:extLst>
              <a:ext uri="{FF2B5EF4-FFF2-40B4-BE49-F238E27FC236}">
                <a16:creationId xmlns:a16="http://schemas.microsoft.com/office/drawing/2014/main" id="{4E0658EC-ACFE-C242-BE6D-70AF0E6B4B42}"/>
              </a:ext>
            </a:extLst>
          </p:cNvPr>
          <p:cNvSpPr txBox="1">
            <a:spLocks/>
          </p:cNvSpPr>
          <p:nvPr/>
        </p:nvSpPr>
        <p:spPr>
          <a:xfrm>
            <a:off x="6567509" y="5410729"/>
            <a:ext cx="2215688" cy="304271"/>
          </a:xfrm>
          <a:prstGeom prst="rect">
            <a:avLst/>
          </a:prstGeom>
        </p:spPr>
        <p:txBody>
          <a:bodyPr vert="horz" lIns="91440" tIns="45720" rIns="0" bIns="45720" rtlCol="0" anchor="ctr"/>
          <a:lstStyle>
            <a:defPPr>
              <a:defRPr lang="en-US"/>
            </a:defPPr>
            <a:lvl1pPr marL="0" algn="r" defTabSz="4572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5607CED-D545-0D4C-A214-D96E27090DB2}" type="slidenum">
              <a:rPr lang="de-DE" smtClean="0">
                <a:solidFill>
                  <a:schemeClr val="bg1"/>
                </a:solidFill>
              </a:rPr>
              <a:pPr/>
              <a:t>32</a:t>
            </a:fld>
            <a:endParaRPr lang="de-DE" dirty="0">
              <a:solidFill>
                <a:schemeClr val="bg1"/>
              </a:solidFill>
            </a:endParaRPr>
          </a:p>
        </p:txBody>
      </p:sp>
    </p:spTree>
    <p:extLst>
      <p:ext uri="{BB962C8B-B14F-4D97-AF65-F5344CB8AC3E}">
        <p14:creationId xmlns:p14="http://schemas.microsoft.com/office/powerpoint/2010/main" val="3712702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Grafik 4" descr="Ein Bild, das Baum, draußen enthält.&#10;&#10;Automatisch generierte Beschreibung">
            <a:extLst>
              <a:ext uri="{FF2B5EF4-FFF2-40B4-BE49-F238E27FC236}">
                <a16:creationId xmlns:a16="http://schemas.microsoft.com/office/drawing/2014/main" id="{BC1A23F7-71A4-9C30-1FDE-24918E6E3474}"/>
              </a:ext>
            </a:extLst>
          </p:cNvPr>
          <p:cNvPicPr>
            <a:picLocks noChangeAspect="1"/>
          </p:cNvPicPr>
          <p:nvPr/>
        </p:nvPicPr>
        <p:blipFill rotWithShape="1">
          <a:blip r:embed="rId3"/>
          <a:srcRect l="651" t="14145" r="16918" b="3424"/>
          <a:stretch/>
        </p:blipFill>
        <p:spPr>
          <a:xfrm>
            <a:off x="1873833" y="0"/>
            <a:ext cx="5311291" cy="5715000"/>
          </a:xfrm>
          <a:prstGeom prst="rect">
            <a:avLst/>
          </a:prstGeom>
        </p:spPr>
      </p:pic>
      <p:sp>
        <p:nvSpPr>
          <p:cNvPr id="18" name="Textplatzhalter 8">
            <a:extLst>
              <a:ext uri="{FF2B5EF4-FFF2-40B4-BE49-F238E27FC236}">
                <a16:creationId xmlns:a16="http://schemas.microsoft.com/office/drawing/2014/main" id="{8144530C-76AF-534E-8AE2-744AAF1155E1}"/>
              </a:ext>
            </a:extLst>
          </p:cNvPr>
          <p:cNvSpPr txBox="1">
            <a:spLocks/>
          </p:cNvSpPr>
          <p:nvPr/>
        </p:nvSpPr>
        <p:spPr>
          <a:xfrm>
            <a:off x="6794345" y="-1"/>
            <a:ext cx="2349653" cy="5715000"/>
          </a:xfrm>
          <a:prstGeom prst="rect">
            <a:avLst/>
          </a:prstGeom>
          <a:solidFill>
            <a:schemeClr val="tx1"/>
          </a:solidFill>
          <a:ln>
            <a:noFill/>
          </a:ln>
        </p:spPr>
        <p:txBody>
          <a:bodyPr lIns="251999" tIns="1260000" rIns="360000" bIns="144000"/>
          <a:lstStyle>
            <a:lvl1pPr marL="0" marR="0" indent="0" algn="l" defTabSz="685800" rtl="0" eaLnBrk="1" fontAlgn="auto" latinLnBrk="0" hangingPunct="1">
              <a:lnSpc>
                <a:spcPct val="125000"/>
              </a:lnSpc>
              <a:spcBef>
                <a:spcPts val="750"/>
              </a:spcBef>
              <a:spcAft>
                <a:spcPts val="0"/>
              </a:spcAft>
              <a:buClrTx/>
              <a:buSzTx/>
              <a:buFont typeface="Arial" panose="020B0604020202020204" pitchFamily="34" charset="0"/>
              <a:buNone/>
              <a:tabLst/>
              <a:defRPr sz="1100" kern="1200">
                <a:solidFill>
                  <a:schemeClr val="bg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71450" indent="-171450">
              <a:lnSpc>
                <a:spcPct val="120000"/>
              </a:lnSpc>
              <a:buFont typeface="Arial" panose="020B0604020202020204" pitchFamily="34" charset="0"/>
              <a:buChar char="•"/>
            </a:pPr>
            <a:r>
              <a:rPr lang="de-DE" altLang="de-DE" dirty="0"/>
              <a:t>Neuer Lebensraum für Pflanzen und Tiere</a:t>
            </a:r>
            <a:endParaRPr lang="de-DE" dirty="0"/>
          </a:p>
          <a:p>
            <a:pPr marL="171450" indent="-171450">
              <a:lnSpc>
                <a:spcPct val="120000"/>
              </a:lnSpc>
              <a:buFont typeface="Arial" panose="020B0604020202020204" pitchFamily="34" charset="0"/>
              <a:buChar char="•"/>
            </a:pPr>
            <a:r>
              <a:rPr lang="de-DE" dirty="0"/>
              <a:t>Verbesserung der Luftqualität</a:t>
            </a:r>
          </a:p>
          <a:p>
            <a:pPr marL="171450" indent="-171450">
              <a:lnSpc>
                <a:spcPct val="120000"/>
              </a:lnSpc>
              <a:buFont typeface="Arial" panose="020B0604020202020204" pitchFamily="34" charset="0"/>
              <a:buChar char="•"/>
            </a:pPr>
            <a:r>
              <a:rPr lang="de-DE" altLang="de-DE" dirty="0"/>
              <a:t>Beitrag zum Klimaschutz durch Bindung von Stäuben und CO</a:t>
            </a:r>
            <a:r>
              <a:rPr lang="de-DE" altLang="de-DE" baseline="-25000" dirty="0"/>
              <a:t>2</a:t>
            </a:r>
            <a:r>
              <a:rPr lang="de-DE" altLang="de-DE" dirty="0"/>
              <a:t>-Umwandlung</a:t>
            </a:r>
          </a:p>
          <a:p>
            <a:pPr marL="171450" indent="-171450">
              <a:lnSpc>
                <a:spcPct val="120000"/>
              </a:lnSpc>
              <a:buFont typeface="Arial" panose="020B0604020202020204" pitchFamily="34" charset="0"/>
              <a:buChar char="•"/>
            </a:pPr>
            <a:r>
              <a:rPr lang="de-DE" altLang="de-DE" dirty="0"/>
              <a:t>Reduzierung des Energieverbrauchs für Heizung und Kühlung</a:t>
            </a:r>
          </a:p>
          <a:p>
            <a:pPr marL="171450" indent="-171450">
              <a:lnSpc>
                <a:spcPct val="120000"/>
              </a:lnSpc>
              <a:buFont typeface="Arial" panose="020B0604020202020204" pitchFamily="34" charset="0"/>
              <a:buChar char="•"/>
            </a:pPr>
            <a:r>
              <a:rPr lang="de-DE" altLang="de-DE" dirty="0"/>
              <a:t>Lärmreduzierung durch Schallabsorption</a:t>
            </a:r>
          </a:p>
          <a:p>
            <a:pPr marL="171450" indent="-171450">
              <a:lnSpc>
                <a:spcPct val="120000"/>
              </a:lnSpc>
              <a:buFont typeface="Arial" panose="020B0604020202020204" pitchFamily="34" charset="0"/>
              <a:buChar char="•"/>
            </a:pPr>
            <a:r>
              <a:rPr lang="de-DE" altLang="de-DE" dirty="0"/>
              <a:t>Beitrag zur Reduzierung des Temperaturanstiegs in Städten </a:t>
            </a:r>
          </a:p>
          <a:p>
            <a:pPr marL="171450" indent="-171450">
              <a:lnSpc>
                <a:spcPct val="120000"/>
              </a:lnSpc>
              <a:buFont typeface="Arial" panose="020B0604020202020204" pitchFamily="34" charset="0"/>
              <a:buChar char="•"/>
            </a:pPr>
            <a:endParaRPr lang="de-DE" sz="900" dirty="0"/>
          </a:p>
        </p:txBody>
      </p:sp>
      <p:sp>
        <p:nvSpPr>
          <p:cNvPr id="23" name="Rechteck 22">
            <a:extLst>
              <a:ext uri="{FF2B5EF4-FFF2-40B4-BE49-F238E27FC236}">
                <a16:creationId xmlns:a16="http://schemas.microsoft.com/office/drawing/2014/main" id="{10A62494-A90F-B040-BFA2-BDCA8ADF4FA7}"/>
              </a:ext>
            </a:extLst>
          </p:cNvPr>
          <p:cNvSpPr/>
          <p:nvPr/>
        </p:nvSpPr>
        <p:spPr>
          <a:xfrm>
            <a:off x="1936004" y="0"/>
            <a:ext cx="1754515" cy="5715000"/>
          </a:xfrm>
          <a:prstGeom prst="rect">
            <a:avLst/>
          </a:prstGeom>
          <a:gradFill>
            <a:gsLst>
              <a:gs pos="0">
                <a:schemeClr val="tx1"/>
              </a:gs>
              <a:gs pos="100000">
                <a:schemeClr val="tx1">
                  <a:alpha val="0"/>
                </a:schemeClr>
              </a:gs>
            </a:gsLst>
            <a:lin ang="0" scaled="0"/>
          </a:gra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a:p>
        </p:txBody>
      </p:sp>
      <p:sp>
        <p:nvSpPr>
          <p:cNvPr id="24" name="Rechteck 23">
            <a:extLst>
              <a:ext uri="{FF2B5EF4-FFF2-40B4-BE49-F238E27FC236}">
                <a16:creationId xmlns:a16="http://schemas.microsoft.com/office/drawing/2014/main" id="{B9414A26-49EC-F040-8F99-64E809D973F8}"/>
              </a:ext>
            </a:extLst>
          </p:cNvPr>
          <p:cNvSpPr/>
          <p:nvPr/>
        </p:nvSpPr>
        <p:spPr>
          <a:xfrm>
            <a:off x="-1" y="0"/>
            <a:ext cx="1936005" cy="5715000"/>
          </a:xfrm>
          <a:prstGeom prst="rect">
            <a:avLst/>
          </a:prstGeom>
          <a:solidFill>
            <a:schemeClr val="tx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dirty="0"/>
          </a:p>
        </p:txBody>
      </p:sp>
      <p:sp>
        <p:nvSpPr>
          <p:cNvPr id="28" name="Inhaltsplatzhalter 3">
            <a:extLst>
              <a:ext uri="{FF2B5EF4-FFF2-40B4-BE49-F238E27FC236}">
                <a16:creationId xmlns:a16="http://schemas.microsoft.com/office/drawing/2014/main" id="{5880B4E4-4A7A-B449-B865-60A0F1EB9323}"/>
              </a:ext>
            </a:extLst>
          </p:cNvPr>
          <p:cNvSpPr>
            <a:spLocks noGrp="1"/>
          </p:cNvSpPr>
          <p:nvPr>
            <p:ph sz="quarter" idx="13"/>
          </p:nvPr>
        </p:nvSpPr>
        <p:spPr>
          <a:xfrm>
            <a:off x="358775" y="144000"/>
            <a:ext cx="3449647" cy="1148088"/>
          </a:xfrm>
        </p:spPr>
        <p:txBody>
          <a:bodyPr lIns="0" tIns="0" rIns="0" bIns="0">
            <a:noAutofit/>
          </a:bodyPr>
          <a:lstStyle/>
          <a:p>
            <a:pPr>
              <a:lnSpc>
                <a:spcPts val="3000"/>
              </a:lnSpc>
              <a:spcBef>
                <a:spcPts val="0"/>
              </a:spcBef>
            </a:pPr>
            <a:r>
              <a:rPr lang="de-DE" sz="1200" b="0" dirty="0">
                <a:solidFill>
                  <a:schemeClr val="bg1"/>
                </a:solidFill>
              </a:rPr>
              <a:t>Enni Stadt &amp; Service</a:t>
            </a:r>
            <a:br>
              <a:rPr lang="de-DE" dirty="0">
                <a:solidFill>
                  <a:schemeClr val="bg1"/>
                </a:solidFill>
              </a:rPr>
            </a:br>
            <a:r>
              <a:rPr lang="de-DE" dirty="0">
                <a:solidFill>
                  <a:schemeClr val="bg1"/>
                </a:solidFill>
              </a:rPr>
              <a:t>Begrünung </a:t>
            </a:r>
            <a:br>
              <a:rPr lang="de-DE" dirty="0">
                <a:solidFill>
                  <a:schemeClr val="bg1"/>
                </a:solidFill>
              </a:rPr>
            </a:br>
            <a:r>
              <a:rPr lang="de-DE" dirty="0">
                <a:solidFill>
                  <a:schemeClr val="bg1"/>
                </a:solidFill>
              </a:rPr>
              <a:t>von Fassaden</a:t>
            </a:r>
            <a:endParaRPr lang="de-DE" sz="2800" dirty="0">
              <a:solidFill>
                <a:schemeClr val="bg1"/>
              </a:solidFill>
            </a:endParaRPr>
          </a:p>
        </p:txBody>
      </p:sp>
      <p:pic>
        <p:nvPicPr>
          <p:cNvPr id="13" name="Grafik 12">
            <a:extLst>
              <a:ext uri="{FF2B5EF4-FFF2-40B4-BE49-F238E27FC236}">
                <a16:creationId xmlns:a16="http://schemas.microsoft.com/office/drawing/2014/main" id="{19168810-BCD2-8941-BD10-B65199E5173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933827" y="285618"/>
            <a:ext cx="792553" cy="243383"/>
          </a:xfrm>
          <a:prstGeom prst="rect">
            <a:avLst/>
          </a:prstGeom>
          <a:effectLst/>
        </p:spPr>
      </p:pic>
      <p:sp>
        <p:nvSpPr>
          <p:cNvPr id="10" name="Textplatzhalter 8">
            <a:extLst>
              <a:ext uri="{FF2B5EF4-FFF2-40B4-BE49-F238E27FC236}">
                <a16:creationId xmlns:a16="http://schemas.microsoft.com/office/drawing/2014/main" id="{F66FEFC6-F67D-4145-8720-7A53522A1A55}"/>
              </a:ext>
            </a:extLst>
          </p:cNvPr>
          <p:cNvSpPr txBox="1">
            <a:spLocks/>
          </p:cNvSpPr>
          <p:nvPr/>
        </p:nvSpPr>
        <p:spPr>
          <a:xfrm>
            <a:off x="358776" y="1601596"/>
            <a:ext cx="1981686" cy="3537266"/>
          </a:xfrm>
          <a:prstGeom prst="rect">
            <a:avLst/>
          </a:prstGeom>
        </p:spPr>
        <p:txBody>
          <a:bodyPr lIns="0" tIns="0" rIns="0" bIns="0"/>
          <a:lstStyle>
            <a:lvl1pPr marL="0" marR="0" indent="0" algn="l" defTabSz="685800" rtl="0" eaLnBrk="1" fontAlgn="auto" latinLnBrk="0" hangingPunct="1">
              <a:lnSpc>
                <a:spcPct val="125000"/>
              </a:lnSpc>
              <a:spcBef>
                <a:spcPts val="750"/>
              </a:spcBef>
              <a:spcAft>
                <a:spcPts val="0"/>
              </a:spcAft>
              <a:buClrTx/>
              <a:buSzTx/>
              <a:buFont typeface="Arial" panose="020B0604020202020204" pitchFamily="34" charset="0"/>
              <a:buNone/>
              <a:tabLst/>
              <a:defRPr sz="1100" kern="1200">
                <a:solidFill>
                  <a:schemeClr val="bg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de-DE" sz="1400" dirty="0"/>
              <a:t>Die Enni sorgt mit begrünten Fassaden für ein besseres Stadtklima: Am neuen Verwaltungsgebäude </a:t>
            </a:r>
            <a:r>
              <a:rPr lang="de-DE" sz="1400" dirty="0" err="1"/>
              <a:t>Jostenhof</a:t>
            </a:r>
            <a:r>
              <a:rPr lang="de-DE" sz="1400" dirty="0"/>
              <a:t> wurde eine der größten begrünten Gebäudefassaden in </a:t>
            </a:r>
            <a:br>
              <a:rPr lang="de-DE" sz="1400" dirty="0"/>
            </a:br>
            <a:r>
              <a:rPr lang="de-DE" sz="1400" dirty="0"/>
              <a:t>Deutschland realisiert. </a:t>
            </a:r>
          </a:p>
          <a:p>
            <a:endParaRPr lang="de-DE" sz="900" dirty="0"/>
          </a:p>
          <a:p>
            <a:r>
              <a:rPr lang="de-DE" sz="900" dirty="0"/>
              <a:t>Hersteller: Belke </a:t>
            </a:r>
            <a:br>
              <a:rPr lang="de-DE" sz="900" dirty="0"/>
            </a:br>
            <a:r>
              <a:rPr lang="de-DE" sz="900" dirty="0"/>
              <a:t>Fassadenbegrünung GmbH, Lennestadt</a:t>
            </a:r>
          </a:p>
          <a:p>
            <a:r>
              <a:rPr lang="de-DE" sz="1400" dirty="0"/>
              <a:t> </a:t>
            </a:r>
          </a:p>
        </p:txBody>
      </p:sp>
      <p:cxnSp>
        <p:nvCxnSpPr>
          <p:cNvPr id="16" name="Gerade Verbindung 14">
            <a:extLst>
              <a:ext uri="{FF2B5EF4-FFF2-40B4-BE49-F238E27FC236}">
                <a16:creationId xmlns:a16="http://schemas.microsoft.com/office/drawing/2014/main" id="{A3C95F82-F9AF-D849-A8FB-311D62FBC688}"/>
              </a:ext>
            </a:extLst>
          </p:cNvPr>
          <p:cNvCxnSpPr>
            <a:cxnSpLocks/>
          </p:cNvCxnSpPr>
          <p:nvPr/>
        </p:nvCxnSpPr>
        <p:spPr>
          <a:xfrm>
            <a:off x="356474" y="5413375"/>
            <a:ext cx="842875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Footer Placeholder 4">
            <a:extLst>
              <a:ext uri="{FF2B5EF4-FFF2-40B4-BE49-F238E27FC236}">
                <a16:creationId xmlns:a16="http://schemas.microsoft.com/office/drawing/2014/main" id="{5930B0A8-7527-694A-B480-83CBEF6A2751}"/>
              </a:ext>
            </a:extLst>
          </p:cNvPr>
          <p:cNvSpPr>
            <a:spLocks noGrp="1"/>
          </p:cNvSpPr>
          <p:nvPr>
            <p:ph type="ftr" sz="quarter" idx="3"/>
          </p:nvPr>
        </p:nvSpPr>
        <p:spPr>
          <a:xfrm>
            <a:off x="356474" y="5410729"/>
            <a:ext cx="4022018" cy="304271"/>
          </a:xfrm>
          <a:prstGeom prst="rect">
            <a:avLst/>
          </a:prstGeom>
        </p:spPr>
        <p:txBody>
          <a:bodyPr lIns="0" anchor="ctr" anchorCtr="0"/>
          <a:lstStyle>
            <a:lvl1pPr algn="ctr">
              <a:defRPr sz="800">
                <a:solidFill>
                  <a:schemeClr val="tx1"/>
                </a:solidFill>
                <a:latin typeface="Arial" panose="020B0604020202020204" pitchFamily="34" charset="0"/>
                <a:cs typeface="Arial" panose="020B0604020202020204" pitchFamily="34" charset="0"/>
              </a:defRPr>
            </a:lvl1pPr>
          </a:lstStyle>
          <a:p>
            <a:pPr algn="l"/>
            <a:r>
              <a:rPr lang="de-DE" b="1" dirty="0" err="1">
                <a:solidFill>
                  <a:schemeClr val="bg1"/>
                </a:solidFill>
              </a:rPr>
              <a:t>Enni</a:t>
            </a:r>
            <a:r>
              <a:rPr lang="de-DE" b="1" dirty="0">
                <a:solidFill>
                  <a:schemeClr val="bg1"/>
                </a:solidFill>
              </a:rPr>
              <a:t>-Unternehmensgruppe </a:t>
            </a:r>
            <a:r>
              <a:rPr lang="de-DE" dirty="0">
                <a:solidFill>
                  <a:schemeClr val="bg1"/>
                </a:solidFill>
              </a:rPr>
              <a:t>| Unternehmenspräsentation</a:t>
            </a:r>
          </a:p>
        </p:txBody>
      </p:sp>
      <p:sp>
        <p:nvSpPr>
          <p:cNvPr id="19" name="Foliennummernplatzhalter 18">
            <a:extLst>
              <a:ext uri="{FF2B5EF4-FFF2-40B4-BE49-F238E27FC236}">
                <a16:creationId xmlns:a16="http://schemas.microsoft.com/office/drawing/2014/main" id="{4E0658EC-ACFE-C242-BE6D-70AF0E6B4B42}"/>
              </a:ext>
            </a:extLst>
          </p:cNvPr>
          <p:cNvSpPr txBox="1">
            <a:spLocks/>
          </p:cNvSpPr>
          <p:nvPr/>
        </p:nvSpPr>
        <p:spPr>
          <a:xfrm>
            <a:off x="6567509" y="5410729"/>
            <a:ext cx="2215688" cy="304271"/>
          </a:xfrm>
          <a:prstGeom prst="rect">
            <a:avLst/>
          </a:prstGeom>
        </p:spPr>
        <p:txBody>
          <a:bodyPr vert="horz" lIns="91440" tIns="45720" rIns="0" bIns="45720" rtlCol="0" anchor="ctr"/>
          <a:lstStyle>
            <a:defPPr>
              <a:defRPr lang="en-US"/>
            </a:defPPr>
            <a:lvl1pPr marL="0" algn="r" defTabSz="4572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5607CED-D545-0D4C-A214-D96E27090DB2}" type="slidenum">
              <a:rPr lang="de-DE" smtClean="0">
                <a:solidFill>
                  <a:schemeClr val="bg1"/>
                </a:solidFill>
              </a:rPr>
              <a:pPr/>
              <a:t>33</a:t>
            </a:fld>
            <a:endParaRPr lang="de-DE" dirty="0">
              <a:solidFill>
                <a:schemeClr val="bg1"/>
              </a:solidFill>
            </a:endParaRPr>
          </a:p>
        </p:txBody>
      </p:sp>
    </p:spTree>
    <p:extLst>
      <p:ext uri="{BB962C8B-B14F-4D97-AF65-F5344CB8AC3E}">
        <p14:creationId xmlns:p14="http://schemas.microsoft.com/office/powerpoint/2010/main" val="3505160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Grafik 11">
            <a:extLst>
              <a:ext uri="{FF2B5EF4-FFF2-40B4-BE49-F238E27FC236}">
                <a16:creationId xmlns:a16="http://schemas.microsoft.com/office/drawing/2014/main" id="{C45F9D5D-9FE8-E4BD-AB9D-24DCDD40EE0F}"/>
              </a:ext>
            </a:extLst>
          </p:cNvPr>
          <p:cNvPicPr>
            <a:picLocks noChangeAspect="1"/>
          </p:cNvPicPr>
          <p:nvPr/>
        </p:nvPicPr>
        <p:blipFill rotWithShape="1">
          <a:blip r:embed="rId3"/>
          <a:srcRect l="17084" r="26208"/>
          <a:stretch/>
        </p:blipFill>
        <p:spPr>
          <a:xfrm>
            <a:off x="1883157" y="0"/>
            <a:ext cx="5067590" cy="5715000"/>
          </a:xfrm>
          <a:prstGeom prst="rect">
            <a:avLst/>
          </a:prstGeom>
        </p:spPr>
      </p:pic>
      <p:sp>
        <p:nvSpPr>
          <p:cNvPr id="18" name="Textplatzhalter 8">
            <a:extLst>
              <a:ext uri="{FF2B5EF4-FFF2-40B4-BE49-F238E27FC236}">
                <a16:creationId xmlns:a16="http://schemas.microsoft.com/office/drawing/2014/main" id="{8144530C-76AF-534E-8AE2-744AAF1155E1}"/>
              </a:ext>
            </a:extLst>
          </p:cNvPr>
          <p:cNvSpPr txBox="1">
            <a:spLocks/>
          </p:cNvSpPr>
          <p:nvPr/>
        </p:nvSpPr>
        <p:spPr>
          <a:xfrm>
            <a:off x="6794345" y="-1"/>
            <a:ext cx="2349653" cy="5715000"/>
          </a:xfrm>
          <a:prstGeom prst="rect">
            <a:avLst/>
          </a:prstGeom>
          <a:solidFill>
            <a:schemeClr val="tx1"/>
          </a:solidFill>
          <a:ln>
            <a:noFill/>
          </a:ln>
        </p:spPr>
        <p:txBody>
          <a:bodyPr lIns="251999" tIns="1260000" rIns="360000" bIns="144000"/>
          <a:lstStyle>
            <a:lvl1pPr marL="0" marR="0" indent="0" algn="l" defTabSz="685800" rtl="0" eaLnBrk="1" fontAlgn="auto" latinLnBrk="0" hangingPunct="1">
              <a:lnSpc>
                <a:spcPct val="125000"/>
              </a:lnSpc>
              <a:spcBef>
                <a:spcPts val="750"/>
              </a:spcBef>
              <a:spcAft>
                <a:spcPts val="0"/>
              </a:spcAft>
              <a:buClrTx/>
              <a:buSzTx/>
              <a:buFont typeface="Arial" panose="020B0604020202020204" pitchFamily="34" charset="0"/>
              <a:buNone/>
              <a:tabLst/>
              <a:defRPr sz="1100" kern="1200">
                <a:solidFill>
                  <a:schemeClr val="bg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71450" indent="-171450">
              <a:lnSpc>
                <a:spcPct val="120000"/>
              </a:lnSpc>
              <a:buFont typeface="Arial" panose="020B0604020202020204" pitchFamily="34" charset="0"/>
              <a:buChar char="•"/>
            </a:pPr>
            <a:r>
              <a:rPr lang="de-DE" dirty="0"/>
              <a:t>Verwaltung und Pflege der zehn Moerser Friedhöfe inklusive der Bestattungen</a:t>
            </a:r>
          </a:p>
          <a:p>
            <a:pPr marL="171450" indent="-171450">
              <a:lnSpc>
                <a:spcPct val="120000"/>
              </a:lnSpc>
              <a:buFont typeface="Arial" panose="020B0604020202020204" pitchFamily="34" charset="0"/>
              <a:buChar char="•"/>
            </a:pPr>
            <a:r>
              <a:rPr lang="de-DE" dirty="0"/>
              <a:t>Komplettversorgung für Grab, Grabstein, Bepflanzung und Dauerpflege</a:t>
            </a:r>
          </a:p>
          <a:p>
            <a:pPr marL="171450" indent="-171450">
              <a:lnSpc>
                <a:spcPct val="120000"/>
              </a:lnSpc>
              <a:buFont typeface="Arial" panose="020B0604020202020204" pitchFamily="34" charset="0"/>
              <a:buChar char="•"/>
            </a:pPr>
            <a:r>
              <a:rPr lang="de-DE" dirty="0"/>
              <a:t>Breites Angebot an unterschiedlichsten Grabarten möglich</a:t>
            </a:r>
          </a:p>
          <a:p>
            <a:pPr marL="171450" indent="-171450">
              <a:lnSpc>
                <a:spcPct val="120000"/>
              </a:lnSpc>
              <a:buFont typeface="Arial" panose="020B0604020202020204" pitchFamily="34" charset="0"/>
              <a:buChar char="•"/>
            </a:pPr>
            <a:r>
              <a:rPr lang="de-DE" dirty="0"/>
              <a:t>Betreuung der Bestatter</a:t>
            </a:r>
          </a:p>
          <a:p>
            <a:pPr marL="171450" indent="-171450">
              <a:lnSpc>
                <a:spcPct val="120000"/>
              </a:lnSpc>
              <a:buFont typeface="Arial" panose="020B0604020202020204" pitchFamily="34" charset="0"/>
              <a:buChar char="•"/>
            </a:pPr>
            <a:r>
              <a:rPr lang="de-DE" dirty="0"/>
              <a:t>Entwicklung eines Konzeptes zur Modernisierung der marode übernommenen Infrastruktur mit Umsetzung bis??</a:t>
            </a:r>
          </a:p>
          <a:p>
            <a:pPr marL="171450" indent="-171450">
              <a:lnSpc>
                <a:spcPct val="120000"/>
              </a:lnSpc>
              <a:buFont typeface="Arial" panose="020B0604020202020204" pitchFamily="34" charset="0"/>
              <a:buChar char="•"/>
            </a:pPr>
            <a:endParaRPr lang="de-DE" sz="900" dirty="0"/>
          </a:p>
          <a:p>
            <a:pPr marL="171450" indent="-171450">
              <a:lnSpc>
                <a:spcPct val="120000"/>
              </a:lnSpc>
              <a:buFont typeface="Arial" panose="020B0604020202020204" pitchFamily="34" charset="0"/>
              <a:buChar char="•"/>
            </a:pPr>
            <a:endParaRPr lang="de-DE" sz="900" dirty="0"/>
          </a:p>
        </p:txBody>
      </p:sp>
      <p:sp>
        <p:nvSpPr>
          <p:cNvPr id="23" name="Rechteck 22">
            <a:extLst>
              <a:ext uri="{FF2B5EF4-FFF2-40B4-BE49-F238E27FC236}">
                <a16:creationId xmlns:a16="http://schemas.microsoft.com/office/drawing/2014/main" id="{10A62494-A90F-B040-BFA2-BDCA8ADF4FA7}"/>
              </a:ext>
            </a:extLst>
          </p:cNvPr>
          <p:cNvSpPr/>
          <p:nvPr/>
        </p:nvSpPr>
        <p:spPr>
          <a:xfrm>
            <a:off x="1936004" y="0"/>
            <a:ext cx="1754515" cy="5715000"/>
          </a:xfrm>
          <a:prstGeom prst="rect">
            <a:avLst/>
          </a:prstGeom>
          <a:gradFill>
            <a:gsLst>
              <a:gs pos="0">
                <a:schemeClr val="tx1"/>
              </a:gs>
              <a:gs pos="100000">
                <a:schemeClr val="tx1">
                  <a:alpha val="0"/>
                </a:schemeClr>
              </a:gs>
            </a:gsLst>
            <a:lin ang="0" scaled="0"/>
          </a:gra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a:p>
        </p:txBody>
      </p:sp>
      <p:sp>
        <p:nvSpPr>
          <p:cNvPr id="24" name="Rechteck 23">
            <a:extLst>
              <a:ext uri="{FF2B5EF4-FFF2-40B4-BE49-F238E27FC236}">
                <a16:creationId xmlns:a16="http://schemas.microsoft.com/office/drawing/2014/main" id="{B9414A26-49EC-F040-8F99-64E809D973F8}"/>
              </a:ext>
            </a:extLst>
          </p:cNvPr>
          <p:cNvSpPr/>
          <p:nvPr/>
        </p:nvSpPr>
        <p:spPr>
          <a:xfrm>
            <a:off x="-1" y="0"/>
            <a:ext cx="1936005" cy="5715000"/>
          </a:xfrm>
          <a:prstGeom prst="rect">
            <a:avLst/>
          </a:prstGeom>
          <a:solidFill>
            <a:schemeClr val="tx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dirty="0"/>
          </a:p>
        </p:txBody>
      </p:sp>
      <p:sp>
        <p:nvSpPr>
          <p:cNvPr id="28" name="Inhaltsplatzhalter 3">
            <a:extLst>
              <a:ext uri="{FF2B5EF4-FFF2-40B4-BE49-F238E27FC236}">
                <a16:creationId xmlns:a16="http://schemas.microsoft.com/office/drawing/2014/main" id="{5880B4E4-4A7A-B449-B865-60A0F1EB9323}"/>
              </a:ext>
            </a:extLst>
          </p:cNvPr>
          <p:cNvSpPr>
            <a:spLocks noGrp="1"/>
          </p:cNvSpPr>
          <p:nvPr>
            <p:ph sz="quarter" idx="13"/>
          </p:nvPr>
        </p:nvSpPr>
        <p:spPr>
          <a:xfrm>
            <a:off x="358775" y="144000"/>
            <a:ext cx="3449647" cy="1148088"/>
          </a:xfrm>
        </p:spPr>
        <p:txBody>
          <a:bodyPr lIns="0" tIns="0" rIns="0" bIns="0">
            <a:noAutofit/>
          </a:bodyPr>
          <a:lstStyle/>
          <a:p>
            <a:pPr>
              <a:lnSpc>
                <a:spcPts val="3000"/>
              </a:lnSpc>
              <a:spcBef>
                <a:spcPts val="0"/>
              </a:spcBef>
            </a:pPr>
            <a:r>
              <a:rPr lang="de-DE" sz="1200" b="0" dirty="0">
                <a:solidFill>
                  <a:schemeClr val="bg1"/>
                </a:solidFill>
              </a:rPr>
              <a:t>Enni Stadt &amp; Service</a:t>
            </a:r>
            <a:br>
              <a:rPr lang="de-DE" dirty="0">
                <a:solidFill>
                  <a:schemeClr val="bg1"/>
                </a:solidFill>
              </a:rPr>
            </a:br>
            <a:r>
              <a:rPr lang="de-DE" dirty="0">
                <a:solidFill>
                  <a:schemeClr val="bg1"/>
                </a:solidFill>
              </a:rPr>
              <a:t>Friedhöfe</a:t>
            </a:r>
            <a:endParaRPr lang="de-DE" sz="2800" dirty="0">
              <a:solidFill>
                <a:schemeClr val="bg1"/>
              </a:solidFill>
            </a:endParaRPr>
          </a:p>
        </p:txBody>
      </p:sp>
      <p:pic>
        <p:nvPicPr>
          <p:cNvPr id="13" name="Grafik 12">
            <a:extLst>
              <a:ext uri="{FF2B5EF4-FFF2-40B4-BE49-F238E27FC236}">
                <a16:creationId xmlns:a16="http://schemas.microsoft.com/office/drawing/2014/main" id="{19168810-BCD2-8941-BD10-B65199E5173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933827" y="285618"/>
            <a:ext cx="792553" cy="243383"/>
          </a:xfrm>
          <a:prstGeom prst="rect">
            <a:avLst/>
          </a:prstGeom>
          <a:effectLst/>
        </p:spPr>
      </p:pic>
      <p:sp>
        <p:nvSpPr>
          <p:cNvPr id="10" name="Textplatzhalter 8">
            <a:extLst>
              <a:ext uri="{FF2B5EF4-FFF2-40B4-BE49-F238E27FC236}">
                <a16:creationId xmlns:a16="http://schemas.microsoft.com/office/drawing/2014/main" id="{F66FEFC6-F67D-4145-8720-7A53522A1A55}"/>
              </a:ext>
            </a:extLst>
          </p:cNvPr>
          <p:cNvSpPr txBox="1">
            <a:spLocks/>
          </p:cNvSpPr>
          <p:nvPr/>
        </p:nvSpPr>
        <p:spPr>
          <a:xfrm>
            <a:off x="358776" y="1601596"/>
            <a:ext cx="1804064" cy="3537266"/>
          </a:xfrm>
          <a:prstGeom prst="rect">
            <a:avLst/>
          </a:prstGeom>
        </p:spPr>
        <p:txBody>
          <a:bodyPr lIns="0" tIns="0" rIns="0" bIns="0"/>
          <a:lstStyle>
            <a:lvl1pPr marL="0" marR="0" indent="0" algn="l" defTabSz="685800" rtl="0" eaLnBrk="1" fontAlgn="auto" latinLnBrk="0" hangingPunct="1">
              <a:lnSpc>
                <a:spcPct val="125000"/>
              </a:lnSpc>
              <a:spcBef>
                <a:spcPts val="750"/>
              </a:spcBef>
              <a:spcAft>
                <a:spcPts val="0"/>
              </a:spcAft>
              <a:buClrTx/>
              <a:buSzTx/>
              <a:buFont typeface="Arial" panose="020B0604020202020204" pitchFamily="34" charset="0"/>
              <a:buNone/>
              <a:tabLst/>
              <a:defRPr sz="1100" kern="1200">
                <a:solidFill>
                  <a:schemeClr val="bg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de-DE" sz="1400" dirty="0"/>
              <a:t>Die zehn Moerser Friedhöfe sind Orte der Ruhe und mit ihrem hohen Anteil an Wiesen und Bäumen grüne Lungen der Stadt. Enni betreibt und verwaltet diese Friedhöfe, auf denen jährlich rund 1.100 Bestattungen stattfinden. </a:t>
            </a:r>
          </a:p>
        </p:txBody>
      </p:sp>
      <p:cxnSp>
        <p:nvCxnSpPr>
          <p:cNvPr id="16" name="Gerade Verbindung 14">
            <a:extLst>
              <a:ext uri="{FF2B5EF4-FFF2-40B4-BE49-F238E27FC236}">
                <a16:creationId xmlns:a16="http://schemas.microsoft.com/office/drawing/2014/main" id="{F7C3F65A-3702-D248-8F8A-0933C666A5F1}"/>
              </a:ext>
            </a:extLst>
          </p:cNvPr>
          <p:cNvCxnSpPr>
            <a:cxnSpLocks/>
          </p:cNvCxnSpPr>
          <p:nvPr/>
        </p:nvCxnSpPr>
        <p:spPr>
          <a:xfrm>
            <a:off x="356474" y="5413375"/>
            <a:ext cx="842875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Footer Placeholder 4">
            <a:extLst>
              <a:ext uri="{FF2B5EF4-FFF2-40B4-BE49-F238E27FC236}">
                <a16:creationId xmlns:a16="http://schemas.microsoft.com/office/drawing/2014/main" id="{416C2CF7-82D8-C640-9159-0CF358BD50BF}"/>
              </a:ext>
            </a:extLst>
          </p:cNvPr>
          <p:cNvSpPr>
            <a:spLocks noGrp="1"/>
          </p:cNvSpPr>
          <p:nvPr>
            <p:ph type="ftr" sz="quarter" idx="3"/>
          </p:nvPr>
        </p:nvSpPr>
        <p:spPr>
          <a:xfrm>
            <a:off x="356474" y="5410729"/>
            <a:ext cx="4022018" cy="304271"/>
          </a:xfrm>
          <a:prstGeom prst="rect">
            <a:avLst/>
          </a:prstGeom>
        </p:spPr>
        <p:txBody>
          <a:bodyPr lIns="0" anchor="ctr" anchorCtr="0"/>
          <a:lstStyle>
            <a:lvl1pPr algn="ctr">
              <a:defRPr sz="800">
                <a:solidFill>
                  <a:schemeClr val="tx1"/>
                </a:solidFill>
                <a:latin typeface="Arial" panose="020B0604020202020204" pitchFamily="34" charset="0"/>
                <a:cs typeface="Arial" panose="020B0604020202020204" pitchFamily="34" charset="0"/>
              </a:defRPr>
            </a:lvl1pPr>
          </a:lstStyle>
          <a:p>
            <a:pPr algn="l"/>
            <a:r>
              <a:rPr lang="de-DE" b="1" dirty="0" err="1">
                <a:solidFill>
                  <a:schemeClr val="bg1"/>
                </a:solidFill>
              </a:rPr>
              <a:t>Enni</a:t>
            </a:r>
            <a:r>
              <a:rPr lang="de-DE" b="1" dirty="0">
                <a:solidFill>
                  <a:schemeClr val="bg1"/>
                </a:solidFill>
              </a:rPr>
              <a:t>-Unternehmensgruppe </a:t>
            </a:r>
            <a:r>
              <a:rPr lang="de-DE" dirty="0">
                <a:solidFill>
                  <a:schemeClr val="bg1"/>
                </a:solidFill>
              </a:rPr>
              <a:t>| Unternehmenspräsentation</a:t>
            </a:r>
          </a:p>
        </p:txBody>
      </p:sp>
      <p:sp>
        <p:nvSpPr>
          <p:cNvPr id="19" name="Foliennummernplatzhalter 18">
            <a:extLst>
              <a:ext uri="{FF2B5EF4-FFF2-40B4-BE49-F238E27FC236}">
                <a16:creationId xmlns:a16="http://schemas.microsoft.com/office/drawing/2014/main" id="{7B94C1A4-A56B-8A49-90BC-10A9FCB04158}"/>
              </a:ext>
            </a:extLst>
          </p:cNvPr>
          <p:cNvSpPr txBox="1">
            <a:spLocks/>
          </p:cNvSpPr>
          <p:nvPr/>
        </p:nvSpPr>
        <p:spPr>
          <a:xfrm>
            <a:off x="6567509" y="5410729"/>
            <a:ext cx="2215688" cy="304271"/>
          </a:xfrm>
          <a:prstGeom prst="rect">
            <a:avLst/>
          </a:prstGeom>
        </p:spPr>
        <p:txBody>
          <a:bodyPr vert="horz" lIns="91440" tIns="45720" rIns="0" bIns="45720" rtlCol="0" anchor="ctr"/>
          <a:lstStyle>
            <a:defPPr>
              <a:defRPr lang="en-US"/>
            </a:defPPr>
            <a:lvl1pPr marL="0" algn="r" defTabSz="4572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5607CED-D545-0D4C-A214-D96E27090DB2}" type="slidenum">
              <a:rPr lang="de-DE" smtClean="0">
                <a:solidFill>
                  <a:schemeClr val="bg1"/>
                </a:solidFill>
              </a:rPr>
              <a:pPr/>
              <a:t>34</a:t>
            </a:fld>
            <a:endParaRPr lang="de-DE" dirty="0">
              <a:solidFill>
                <a:schemeClr val="bg1"/>
              </a:solidFill>
            </a:endParaRPr>
          </a:p>
        </p:txBody>
      </p:sp>
    </p:spTree>
    <p:extLst>
      <p:ext uri="{BB962C8B-B14F-4D97-AF65-F5344CB8AC3E}">
        <p14:creationId xmlns:p14="http://schemas.microsoft.com/office/powerpoint/2010/main" val="4118077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9" name="Grafik 8" descr="Ein Bild, das Himmel, draußen, Wasser, Wassersport enthält.&#10;&#10;Automatisch generierte Beschreibung">
            <a:extLst>
              <a:ext uri="{FF2B5EF4-FFF2-40B4-BE49-F238E27FC236}">
                <a16:creationId xmlns:a16="http://schemas.microsoft.com/office/drawing/2014/main" id="{F9B99CAD-E5FA-954F-9EE8-ADBF78EFA82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748031" y="0"/>
            <a:ext cx="6094802" cy="5715000"/>
          </a:xfrm>
          <a:prstGeom prst="rect">
            <a:avLst/>
          </a:prstGeom>
        </p:spPr>
      </p:pic>
      <p:sp>
        <p:nvSpPr>
          <p:cNvPr id="16" name="Textplatzhalter 8">
            <a:extLst>
              <a:ext uri="{FF2B5EF4-FFF2-40B4-BE49-F238E27FC236}">
                <a16:creationId xmlns:a16="http://schemas.microsoft.com/office/drawing/2014/main" id="{8A7883C7-F1A2-C741-A436-B41927959D91}"/>
              </a:ext>
            </a:extLst>
          </p:cNvPr>
          <p:cNvSpPr txBox="1">
            <a:spLocks/>
          </p:cNvSpPr>
          <p:nvPr/>
        </p:nvSpPr>
        <p:spPr>
          <a:xfrm>
            <a:off x="6794345" y="-1"/>
            <a:ext cx="2349653" cy="5715000"/>
          </a:xfrm>
          <a:prstGeom prst="rect">
            <a:avLst/>
          </a:prstGeom>
          <a:solidFill>
            <a:schemeClr val="tx1"/>
          </a:solidFill>
          <a:ln>
            <a:noFill/>
          </a:ln>
        </p:spPr>
        <p:txBody>
          <a:bodyPr lIns="251999" tIns="1260000" rIns="360000" bIns="144000"/>
          <a:lstStyle>
            <a:lvl1pPr marL="0" marR="0" indent="0" algn="l" defTabSz="685800" rtl="0" eaLnBrk="1" fontAlgn="auto" latinLnBrk="0" hangingPunct="1">
              <a:lnSpc>
                <a:spcPct val="125000"/>
              </a:lnSpc>
              <a:spcBef>
                <a:spcPts val="750"/>
              </a:spcBef>
              <a:spcAft>
                <a:spcPts val="0"/>
              </a:spcAft>
              <a:buClrTx/>
              <a:buSzTx/>
              <a:buFont typeface="Arial" panose="020B0604020202020204" pitchFamily="34" charset="0"/>
              <a:buNone/>
              <a:tabLst/>
              <a:defRPr sz="1100" kern="1200">
                <a:solidFill>
                  <a:schemeClr val="bg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71450" indent="-171450">
              <a:lnSpc>
                <a:spcPct val="120000"/>
              </a:lnSpc>
              <a:buFont typeface="Arial" panose="020B0604020202020204" pitchFamily="34" charset="0"/>
              <a:buChar char="•"/>
            </a:pPr>
            <a:r>
              <a:rPr lang="de-DE" dirty="0"/>
              <a:t>Know-how in der Planung und dem Bau von Frei- und Hallenbädern, sowie Eishallen</a:t>
            </a:r>
          </a:p>
          <a:p>
            <a:pPr marL="171450" indent="-171450">
              <a:lnSpc>
                <a:spcPct val="120000"/>
              </a:lnSpc>
              <a:buFont typeface="Arial" panose="020B0604020202020204" pitchFamily="34" charset="0"/>
              <a:buChar char="•"/>
            </a:pPr>
            <a:r>
              <a:rPr lang="de-DE" dirty="0"/>
              <a:t>Betrieb von Frei- und Hallenbädern mit einer Sauna sowie einer Eishalle</a:t>
            </a:r>
          </a:p>
          <a:p>
            <a:pPr marL="171450" indent="-171450">
              <a:lnSpc>
                <a:spcPct val="120000"/>
              </a:lnSpc>
              <a:buFont typeface="Arial" panose="020B0604020202020204" pitchFamily="34" charset="0"/>
              <a:buChar char="•"/>
            </a:pPr>
            <a:r>
              <a:rPr lang="de-DE" dirty="0"/>
              <a:t>Aktuelle Einrichtungen: Enni </a:t>
            </a:r>
            <a:r>
              <a:rPr lang="de-DE" dirty="0" err="1"/>
              <a:t>Solimare</a:t>
            </a:r>
            <a:r>
              <a:rPr lang="de-DE" dirty="0"/>
              <a:t> mit integriertem </a:t>
            </a:r>
            <a:r>
              <a:rPr lang="de-DE" dirty="0" err="1"/>
              <a:t>Aktivbad</a:t>
            </a:r>
            <a:r>
              <a:rPr lang="de-DE" dirty="0"/>
              <a:t> , Enni Sportpark Rheinkamp, Naturfreibad </a:t>
            </a:r>
            <a:r>
              <a:rPr lang="de-DE" dirty="0" err="1"/>
              <a:t>Bettenkamper</a:t>
            </a:r>
            <a:r>
              <a:rPr lang="de-DE" dirty="0"/>
              <a:t> Meer, </a:t>
            </a:r>
          </a:p>
          <a:p>
            <a:pPr marL="171450" indent="-171450">
              <a:lnSpc>
                <a:spcPct val="120000"/>
              </a:lnSpc>
              <a:buFont typeface="Arial" panose="020B0604020202020204" pitchFamily="34" charset="0"/>
              <a:buChar char="•"/>
            </a:pPr>
            <a:r>
              <a:rPr lang="de-DE" dirty="0"/>
              <a:t>Betriebsführer und Dienstleister der Stadt Neukirchen-Vluyn ist städtischen Freizeitbad</a:t>
            </a:r>
            <a:endParaRPr lang="de-DE" sz="900" dirty="0"/>
          </a:p>
        </p:txBody>
      </p:sp>
      <p:sp>
        <p:nvSpPr>
          <p:cNvPr id="23" name="Rechteck 22">
            <a:extLst>
              <a:ext uri="{FF2B5EF4-FFF2-40B4-BE49-F238E27FC236}">
                <a16:creationId xmlns:a16="http://schemas.microsoft.com/office/drawing/2014/main" id="{10A62494-A90F-B040-BFA2-BDCA8ADF4FA7}"/>
              </a:ext>
            </a:extLst>
          </p:cNvPr>
          <p:cNvSpPr/>
          <p:nvPr/>
        </p:nvSpPr>
        <p:spPr>
          <a:xfrm>
            <a:off x="1936004" y="0"/>
            <a:ext cx="1754515" cy="5715000"/>
          </a:xfrm>
          <a:prstGeom prst="rect">
            <a:avLst/>
          </a:prstGeom>
          <a:gradFill>
            <a:gsLst>
              <a:gs pos="0">
                <a:schemeClr val="tx1"/>
              </a:gs>
              <a:gs pos="100000">
                <a:schemeClr val="tx1">
                  <a:alpha val="0"/>
                </a:schemeClr>
              </a:gs>
            </a:gsLst>
            <a:lin ang="0" scaled="0"/>
          </a:gra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a:p>
        </p:txBody>
      </p:sp>
      <p:sp>
        <p:nvSpPr>
          <p:cNvPr id="24" name="Rechteck 23">
            <a:extLst>
              <a:ext uri="{FF2B5EF4-FFF2-40B4-BE49-F238E27FC236}">
                <a16:creationId xmlns:a16="http://schemas.microsoft.com/office/drawing/2014/main" id="{B9414A26-49EC-F040-8F99-64E809D973F8}"/>
              </a:ext>
            </a:extLst>
          </p:cNvPr>
          <p:cNvSpPr/>
          <p:nvPr/>
        </p:nvSpPr>
        <p:spPr>
          <a:xfrm>
            <a:off x="-1" y="0"/>
            <a:ext cx="1936005" cy="5715000"/>
          </a:xfrm>
          <a:prstGeom prst="rect">
            <a:avLst/>
          </a:prstGeom>
          <a:solidFill>
            <a:schemeClr val="tx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a:p>
        </p:txBody>
      </p:sp>
      <p:sp>
        <p:nvSpPr>
          <p:cNvPr id="47" name="Textplatzhalter 8">
            <a:extLst>
              <a:ext uri="{FF2B5EF4-FFF2-40B4-BE49-F238E27FC236}">
                <a16:creationId xmlns:a16="http://schemas.microsoft.com/office/drawing/2014/main" id="{0226FB07-8332-694B-B47E-62517D89AEE2}"/>
              </a:ext>
            </a:extLst>
          </p:cNvPr>
          <p:cNvSpPr txBox="1">
            <a:spLocks/>
          </p:cNvSpPr>
          <p:nvPr/>
        </p:nvSpPr>
        <p:spPr>
          <a:xfrm>
            <a:off x="358775" y="1584250"/>
            <a:ext cx="1936003" cy="3522202"/>
          </a:xfrm>
          <a:prstGeom prst="rect">
            <a:avLst/>
          </a:prstGeom>
        </p:spPr>
        <p:txBody>
          <a:bodyPr lIns="0" tIns="0" rIns="0" bIns="0"/>
          <a:lstStyle>
            <a:lvl1pPr marL="0" marR="0" indent="0" algn="l" defTabSz="685800" rtl="0" eaLnBrk="1" fontAlgn="auto" latinLnBrk="0" hangingPunct="1">
              <a:lnSpc>
                <a:spcPct val="125000"/>
              </a:lnSpc>
              <a:spcBef>
                <a:spcPts val="750"/>
              </a:spcBef>
              <a:spcAft>
                <a:spcPts val="0"/>
              </a:spcAft>
              <a:buClrTx/>
              <a:buSzTx/>
              <a:buFont typeface="Arial" panose="020B0604020202020204" pitchFamily="34" charset="0"/>
              <a:buNone/>
              <a:tabLst/>
              <a:defRPr sz="1100" kern="1200">
                <a:solidFill>
                  <a:schemeClr val="bg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Bef>
                <a:spcPts val="0"/>
              </a:spcBef>
            </a:pPr>
            <a:r>
              <a:rPr lang="de-DE" sz="1400" dirty="0"/>
              <a:t>Die ENNI Sport und Bäder GmbH ist eine 100-prozentige Tochter-gesellschaft der ENNI Stadt &amp; Service Niederrhein </a:t>
            </a:r>
            <a:r>
              <a:rPr lang="de-DE" sz="1400" dirty="0" err="1"/>
              <a:t>AöR</a:t>
            </a:r>
            <a:r>
              <a:rPr lang="de-DE" sz="1400" dirty="0"/>
              <a:t>. Mit Sport-, Bäder- und Freizeiteinrichtungen steigert sie die Lebensqualität der Menschen am Niederrhein.</a:t>
            </a:r>
            <a:endParaRPr lang="de-DE" sz="1400" b="1" dirty="0"/>
          </a:p>
        </p:txBody>
      </p:sp>
      <p:sp>
        <p:nvSpPr>
          <p:cNvPr id="28" name="Inhaltsplatzhalter 3">
            <a:extLst>
              <a:ext uri="{FF2B5EF4-FFF2-40B4-BE49-F238E27FC236}">
                <a16:creationId xmlns:a16="http://schemas.microsoft.com/office/drawing/2014/main" id="{5880B4E4-4A7A-B449-B865-60A0F1EB9323}"/>
              </a:ext>
            </a:extLst>
          </p:cNvPr>
          <p:cNvSpPr>
            <a:spLocks noGrp="1"/>
          </p:cNvSpPr>
          <p:nvPr>
            <p:ph sz="quarter" idx="13"/>
          </p:nvPr>
        </p:nvSpPr>
        <p:spPr>
          <a:xfrm>
            <a:off x="358774" y="143999"/>
            <a:ext cx="3576143" cy="1440251"/>
          </a:xfrm>
        </p:spPr>
        <p:txBody>
          <a:bodyPr lIns="0" tIns="0" rIns="0" bIns="0">
            <a:noAutofit/>
          </a:bodyPr>
          <a:lstStyle/>
          <a:p>
            <a:pPr>
              <a:lnSpc>
                <a:spcPts val="3000"/>
              </a:lnSpc>
              <a:spcBef>
                <a:spcPts val="0"/>
              </a:spcBef>
            </a:pPr>
            <a:r>
              <a:rPr lang="de-DE" sz="1200" b="0" dirty="0">
                <a:solidFill>
                  <a:schemeClr val="bg1"/>
                </a:solidFill>
              </a:rPr>
              <a:t>Eine Gesellschaft der Enni-Unternehmensgruppe</a:t>
            </a:r>
            <a:br>
              <a:rPr lang="de-DE" dirty="0">
                <a:solidFill>
                  <a:schemeClr val="bg1"/>
                </a:solidFill>
              </a:rPr>
            </a:br>
            <a:r>
              <a:rPr lang="de-DE" sz="2800" dirty="0">
                <a:solidFill>
                  <a:schemeClr val="bg1"/>
                </a:solidFill>
              </a:rPr>
              <a:t>ENNI Sport und Bäder GmbH</a:t>
            </a:r>
          </a:p>
        </p:txBody>
      </p:sp>
      <p:pic>
        <p:nvPicPr>
          <p:cNvPr id="12" name="Grafik 11">
            <a:extLst>
              <a:ext uri="{FF2B5EF4-FFF2-40B4-BE49-F238E27FC236}">
                <a16:creationId xmlns:a16="http://schemas.microsoft.com/office/drawing/2014/main" id="{34D4EE19-3BD2-8942-9D37-FC2EF703D74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933827" y="285618"/>
            <a:ext cx="792553" cy="243383"/>
          </a:xfrm>
          <a:prstGeom prst="rect">
            <a:avLst/>
          </a:prstGeom>
          <a:effectLst/>
        </p:spPr>
      </p:pic>
      <p:cxnSp>
        <p:nvCxnSpPr>
          <p:cNvPr id="14" name="Gerade Verbindung 14">
            <a:extLst>
              <a:ext uri="{FF2B5EF4-FFF2-40B4-BE49-F238E27FC236}">
                <a16:creationId xmlns:a16="http://schemas.microsoft.com/office/drawing/2014/main" id="{7EF1247F-B0FB-EF4F-BA38-132C93AA82D0}"/>
              </a:ext>
            </a:extLst>
          </p:cNvPr>
          <p:cNvCxnSpPr>
            <a:cxnSpLocks/>
          </p:cNvCxnSpPr>
          <p:nvPr/>
        </p:nvCxnSpPr>
        <p:spPr>
          <a:xfrm>
            <a:off x="356474" y="5413375"/>
            <a:ext cx="842875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Footer Placeholder 4">
            <a:extLst>
              <a:ext uri="{FF2B5EF4-FFF2-40B4-BE49-F238E27FC236}">
                <a16:creationId xmlns:a16="http://schemas.microsoft.com/office/drawing/2014/main" id="{95B3DB6B-2890-0D4F-B3B8-BC39E0B11164}"/>
              </a:ext>
            </a:extLst>
          </p:cNvPr>
          <p:cNvSpPr>
            <a:spLocks noGrp="1"/>
          </p:cNvSpPr>
          <p:nvPr>
            <p:ph type="ftr" sz="quarter" idx="3"/>
          </p:nvPr>
        </p:nvSpPr>
        <p:spPr>
          <a:xfrm>
            <a:off x="356474" y="5410729"/>
            <a:ext cx="4022018" cy="304271"/>
          </a:xfrm>
          <a:prstGeom prst="rect">
            <a:avLst/>
          </a:prstGeom>
        </p:spPr>
        <p:txBody>
          <a:bodyPr lIns="0" anchor="ctr" anchorCtr="0"/>
          <a:lstStyle>
            <a:lvl1pPr algn="ctr">
              <a:defRPr sz="800">
                <a:solidFill>
                  <a:schemeClr val="tx1"/>
                </a:solidFill>
                <a:latin typeface="Arial" panose="020B0604020202020204" pitchFamily="34" charset="0"/>
                <a:cs typeface="Arial" panose="020B0604020202020204" pitchFamily="34" charset="0"/>
              </a:defRPr>
            </a:lvl1pPr>
          </a:lstStyle>
          <a:p>
            <a:pPr algn="l"/>
            <a:r>
              <a:rPr lang="de-DE" b="1" dirty="0" err="1">
                <a:solidFill>
                  <a:schemeClr val="bg1"/>
                </a:solidFill>
              </a:rPr>
              <a:t>Enni</a:t>
            </a:r>
            <a:r>
              <a:rPr lang="de-DE" b="1" dirty="0">
                <a:solidFill>
                  <a:schemeClr val="bg1"/>
                </a:solidFill>
              </a:rPr>
              <a:t>-Unternehmensgruppe </a:t>
            </a:r>
            <a:r>
              <a:rPr lang="de-DE" dirty="0">
                <a:solidFill>
                  <a:schemeClr val="bg1"/>
                </a:solidFill>
              </a:rPr>
              <a:t>| Unternehmenspräsentation</a:t>
            </a:r>
          </a:p>
        </p:txBody>
      </p:sp>
      <p:sp>
        <p:nvSpPr>
          <p:cNvPr id="18" name="Foliennummernplatzhalter 18">
            <a:extLst>
              <a:ext uri="{FF2B5EF4-FFF2-40B4-BE49-F238E27FC236}">
                <a16:creationId xmlns:a16="http://schemas.microsoft.com/office/drawing/2014/main" id="{642BAD71-CF32-D447-B197-596A0E49F787}"/>
              </a:ext>
            </a:extLst>
          </p:cNvPr>
          <p:cNvSpPr txBox="1">
            <a:spLocks/>
          </p:cNvSpPr>
          <p:nvPr/>
        </p:nvSpPr>
        <p:spPr>
          <a:xfrm>
            <a:off x="6567509" y="5410729"/>
            <a:ext cx="2215688" cy="304271"/>
          </a:xfrm>
          <a:prstGeom prst="rect">
            <a:avLst/>
          </a:prstGeom>
        </p:spPr>
        <p:txBody>
          <a:bodyPr vert="horz" lIns="91440" tIns="45720" rIns="0" bIns="45720" rtlCol="0" anchor="ctr"/>
          <a:lstStyle>
            <a:defPPr>
              <a:defRPr lang="en-US"/>
            </a:defPPr>
            <a:lvl1pPr marL="0" algn="r" defTabSz="4572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5607CED-D545-0D4C-A214-D96E27090DB2}" type="slidenum">
              <a:rPr lang="de-DE" smtClean="0">
                <a:solidFill>
                  <a:schemeClr val="bg1"/>
                </a:solidFill>
              </a:rPr>
              <a:pPr/>
              <a:t>35</a:t>
            </a:fld>
            <a:endParaRPr lang="de-DE" dirty="0">
              <a:solidFill>
                <a:schemeClr val="bg1"/>
              </a:solidFill>
            </a:endParaRPr>
          </a:p>
        </p:txBody>
      </p:sp>
    </p:spTree>
    <p:extLst>
      <p:ext uri="{BB962C8B-B14F-4D97-AF65-F5344CB8AC3E}">
        <p14:creationId xmlns:p14="http://schemas.microsoft.com/office/powerpoint/2010/main" val="2636253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FBB7EABD-D17E-F34E-8218-DE5780A1A54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434377" y="0"/>
            <a:ext cx="6275246" cy="5715000"/>
          </a:xfrm>
          <a:prstGeom prst="rect">
            <a:avLst/>
          </a:prstGeom>
        </p:spPr>
      </p:pic>
      <p:sp>
        <p:nvSpPr>
          <p:cNvPr id="18" name="Textplatzhalter 8">
            <a:extLst>
              <a:ext uri="{FF2B5EF4-FFF2-40B4-BE49-F238E27FC236}">
                <a16:creationId xmlns:a16="http://schemas.microsoft.com/office/drawing/2014/main" id="{8144530C-76AF-534E-8AE2-744AAF1155E1}"/>
              </a:ext>
            </a:extLst>
          </p:cNvPr>
          <p:cNvSpPr txBox="1">
            <a:spLocks/>
          </p:cNvSpPr>
          <p:nvPr/>
        </p:nvSpPr>
        <p:spPr>
          <a:xfrm>
            <a:off x="6794347" y="0"/>
            <a:ext cx="2349653" cy="5715000"/>
          </a:xfrm>
          <a:prstGeom prst="rect">
            <a:avLst/>
          </a:prstGeom>
          <a:solidFill>
            <a:schemeClr val="tx1"/>
          </a:solidFill>
          <a:ln>
            <a:noFill/>
          </a:ln>
        </p:spPr>
        <p:txBody>
          <a:bodyPr lIns="108000" tIns="1260000" rIns="360000" bIns="144000"/>
          <a:lstStyle>
            <a:lvl1pPr marL="0" marR="0" indent="0" algn="l" defTabSz="685800" rtl="0" eaLnBrk="1" fontAlgn="auto" latinLnBrk="0" hangingPunct="1">
              <a:lnSpc>
                <a:spcPct val="125000"/>
              </a:lnSpc>
              <a:spcBef>
                <a:spcPts val="750"/>
              </a:spcBef>
              <a:spcAft>
                <a:spcPts val="0"/>
              </a:spcAft>
              <a:buClrTx/>
              <a:buSzTx/>
              <a:buFont typeface="Arial" panose="020B0604020202020204" pitchFamily="34" charset="0"/>
              <a:buNone/>
              <a:tabLst/>
              <a:defRPr sz="1100" kern="1200">
                <a:solidFill>
                  <a:schemeClr val="bg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71450" indent="-171450">
              <a:lnSpc>
                <a:spcPct val="120000"/>
              </a:lnSpc>
              <a:buFont typeface="Arial" panose="020B0604020202020204" pitchFamily="34" charset="0"/>
              <a:buChar char="•"/>
            </a:pPr>
            <a:r>
              <a:rPr lang="de-DE" dirty="0"/>
              <a:t>Planungs- und Umsetzungs-Know-how</a:t>
            </a:r>
          </a:p>
          <a:p>
            <a:pPr marL="171450" indent="-171450">
              <a:lnSpc>
                <a:spcPct val="120000"/>
              </a:lnSpc>
              <a:buFont typeface="Arial" panose="020B0604020202020204" pitchFamily="34" charset="0"/>
              <a:buChar char="•"/>
            </a:pPr>
            <a:r>
              <a:rPr lang="de-DE" dirty="0"/>
              <a:t>Betrieb von Hallenbäder:</a:t>
            </a:r>
            <a:br>
              <a:rPr lang="de-DE" dirty="0"/>
            </a:br>
            <a:r>
              <a:rPr lang="de-DE" dirty="0"/>
              <a:t>Enni </a:t>
            </a:r>
            <a:r>
              <a:rPr lang="de-DE" dirty="0" err="1"/>
              <a:t>Solimare</a:t>
            </a:r>
            <a:r>
              <a:rPr lang="de-DE" dirty="0"/>
              <a:t> ,mit </a:t>
            </a:r>
            <a:r>
              <a:rPr lang="de-DE" dirty="0" err="1"/>
              <a:t>Aktivbad</a:t>
            </a:r>
            <a:br>
              <a:rPr lang="de-DE" dirty="0"/>
            </a:br>
            <a:r>
              <a:rPr lang="de-DE" dirty="0"/>
              <a:t>Enni Sportpark Rheinkamp</a:t>
            </a:r>
            <a:br>
              <a:rPr lang="de-DE" dirty="0"/>
            </a:br>
            <a:r>
              <a:rPr lang="de-DE" dirty="0"/>
              <a:t>Freizeitbad Neukirchen Vluyn – in Betriebsführung</a:t>
            </a:r>
            <a:endParaRPr lang="de-DE" sz="400" dirty="0"/>
          </a:p>
          <a:p>
            <a:pPr marL="171450" indent="-171450">
              <a:lnSpc>
                <a:spcPct val="120000"/>
              </a:lnSpc>
              <a:buFont typeface="Arial" panose="020B0604020202020204" pitchFamily="34" charset="0"/>
              <a:buChar char="•"/>
            </a:pPr>
            <a:r>
              <a:rPr lang="de-DE" dirty="0"/>
              <a:t>Betrieb von Freibädern:</a:t>
            </a:r>
            <a:br>
              <a:rPr lang="de-DE" dirty="0"/>
            </a:br>
            <a:r>
              <a:rPr lang="de-DE" dirty="0"/>
              <a:t>Naturfreibad </a:t>
            </a:r>
            <a:r>
              <a:rPr lang="de-DE" dirty="0" err="1"/>
              <a:t>Bettenkamper</a:t>
            </a:r>
            <a:r>
              <a:rPr lang="de-DE" dirty="0"/>
              <a:t> Meer</a:t>
            </a:r>
            <a:br>
              <a:rPr lang="de-DE" dirty="0"/>
            </a:br>
            <a:r>
              <a:rPr lang="de-DE" dirty="0"/>
              <a:t>Freibad </a:t>
            </a:r>
            <a:r>
              <a:rPr lang="de-DE" dirty="0" err="1"/>
              <a:t>Solimare</a:t>
            </a:r>
            <a:endParaRPr lang="de-DE" dirty="0"/>
          </a:p>
          <a:p>
            <a:pPr marL="171450" indent="-171450">
              <a:lnSpc>
                <a:spcPct val="120000"/>
              </a:lnSpc>
              <a:buFont typeface="Arial" panose="020B0604020202020204" pitchFamily="34" charset="0"/>
              <a:buChar char="•"/>
            </a:pPr>
            <a:r>
              <a:rPr lang="de-DE" dirty="0"/>
              <a:t>Freizeitbad Neukirchen Vluyn – in Betriebsführung</a:t>
            </a:r>
            <a:endParaRPr lang="de-DE" sz="800" dirty="0"/>
          </a:p>
          <a:p>
            <a:pPr marL="171450" indent="-171450">
              <a:lnSpc>
                <a:spcPct val="120000"/>
              </a:lnSpc>
              <a:buFont typeface="Arial" panose="020B0604020202020204" pitchFamily="34" charset="0"/>
              <a:buChar char="•"/>
            </a:pPr>
            <a:endParaRPr lang="de-DE" sz="900" dirty="0"/>
          </a:p>
          <a:p>
            <a:pPr marL="171450" indent="-171450">
              <a:lnSpc>
                <a:spcPct val="120000"/>
              </a:lnSpc>
              <a:buFont typeface="Arial" panose="020B0604020202020204" pitchFamily="34" charset="0"/>
              <a:buChar char="•"/>
            </a:pPr>
            <a:endParaRPr lang="de-DE" sz="900" dirty="0"/>
          </a:p>
        </p:txBody>
      </p:sp>
      <p:sp>
        <p:nvSpPr>
          <p:cNvPr id="23" name="Rechteck 22">
            <a:extLst>
              <a:ext uri="{FF2B5EF4-FFF2-40B4-BE49-F238E27FC236}">
                <a16:creationId xmlns:a16="http://schemas.microsoft.com/office/drawing/2014/main" id="{10A62494-A90F-B040-BFA2-BDCA8ADF4FA7}"/>
              </a:ext>
            </a:extLst>
          </p:cNvPr>
          <p:cNvSpPr/>
          <p:nvPr/>
        </p:nvSpPr>
        <p:spPr>
          <a:xfrm>
            <a:off x="1936004" y="0"/>
            <a:ext cx="1754515" cy="5715000"/>
          </a:xfrm>
          <a:prstGeom prst="rect">
            <a:avLst/>
          </a:prstGeom>
          <a:gradFill>
            <a:gsLst>
              <a:gs pos="0">
                <a:schemeClr val="tx1"/>
              </a:gs>
              <a:gs pos="100000">
                <a:schemeClr val="tx1">
                  <a:alpha val="0"/>
                </a:schemeClr>
              </a:gs>
            </a:gsLst>
            <a:lin ang="0" scaled="0"/>
          </a:gra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a:p>
        </p:txBody>
      </p:sp>
      <p:sp>
        <p:nvSpPr>
          <p:cNvPr id="24" name="Rechteck 23">
            <a:extLst>
              <a:ext uri="{FF2B5EF4-FFF2-40B4-BE49-F238E27FC236}">
                <a16:creationId xmlns:a16="http://schemas.microsoft.com/office/drawing/2014/main" id="{B9414A26-49EC-F040-8F99-64E809D973F8}"/>
              </a:ext>
            </a:extLst>
          </p:cNvPr>
          <p:cNvSpPr/>
          <p:nvPr/>
        </p:nvSpPr>
        <p:spPr>
          <a:xfrm>
            <a:off x="-1" y="0"/>
            <a:ext cx="1936005" cy="5715000"/>
          </a:xfrm>
          <a:prstGeom prst="rect">
            <a:avLst/>
          </a:prstGeom>
          <a:solidFill>
            <a:schemeClr val="tx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dirty="0"/>
          </a:p>
        </p:txBody>
      </p:sp>
      <p:sp>
        <p:nvSpPr>
          <p:cNvPr id="28" name="Inhaltsplatzhalter 3">
            <a:extLst>
              <a:ext uri="{FF2B5EF4-FFF2-40B4-BE49-F238E27FC236}">
                <a16:creationId xmlns:a16="http://schemas.microsoft.com/office/drawing/2014/main" id="{5880B4E4-4A7A-B449-B865-60A0F1EB9323}"/>
              </a:ext>
            </a:extLst>
          </p:cNvPr>
          <p:cNvSpPr>
            <a:spLocks noGrp="1"/>
          </p:cNvSpPr>
          <p:nvPr>
            <p:ph sz="quarter" idx="13"/>
          </p:nvPr>
        </p:nvSpPr>
        <p:spPr>
          <a:xfrm>
            <a:off x="358775" y="144000"/>
            <a:ext cx="3449647" cy="1148088"/>
          </a:xfrm>
        </p:spPr>
        <p:txBody>
          <a:bodyPr lIns="0" tIns="0" rIns="0" bIns="0">
            <a:noAutofit/>
          </a:bodyPr>
          <a:lstStyle/>
          <a:p>
            <a:pPr>
              <a:lnSpc>
                <a:spcPts val="3000"/>
              </a:lnSpc>
              <a:spcBef>
                <a:spcPts val="0"/>
              </a:spcBef>
            </a:pPr>
            <a:r>
              <a:rPr lang="de-DE" sz="1200" b="0" dirty="0">
                <a:solidFill>
                  <a:schemeClr val="bg1"/>
                </a:solidFill>
              </a:rPr>
              <a:t>Enni Sport &amp; Bäder Niederrhein GmbH</a:t>
            </a:r>
            <a:br>
              <a:rPr lang="de-DE" dirty="0">
                <a:solidFill>
                  <a:schemeClr val="bg1"/>
                </a:solidFill>
              </a:rPr>
            </a:br>
            <a:r>
              <a:rPr lang="de-DE" dirty="0">
                <a:solidFill>
                  <a:schemeClr val="bg1"/>
                </a:solidFill>
              </a:rPr>
              <a:t>Bau und Betrieb von Bäderstandorten</a:t>
            </a:r>
            <a:endParaRPr lang="de-DE" sz="2800" dirty="0">
              <a:solidFill>
                <a:schemeClr val="bg1"/>
              </a:solidFill>
            </a:endParaRPr>
          </a:p>
        </p:txBody>
      </p:sp>
      <p:pic>
        <p:nvPicPr>
          <p:cNvPr id="13" name="Grafik 12">
            <a:extLst>
              <a:ext uri="{FF2B5EF4-FFF2-40B4-BE49-F238E27FC236}">
                <a16:creationId xmlns:a16="http://schemas.microsoft.com/office/drawing/2014/main" id="{19168810-BCD2-8941-BD10-B65199E5173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933827" y="285618"/>
            <a:ext cx="792553" cy="243383"/>
          </a:xfrm>
          <a:prstGeom prst="rect">
            <a:avLst/>
          </a:prstGeom>
          <a:effectLst/>
        </p:spPr>
      </p:pic>
      <p:sp>
        <p:nvSpPr>
          <p:cNvPr id="10" name="Textplatzhalter 8">
            <a:extLst>
              <a:ext uri="{FF2B5EF4-FFF2-40B4-BE49-F238E27FC236}">
                <a16:creationId xmlns:a16="http://schemas.microsoft.com/office/drawing/2014/main" id="{F66FEFC6-F67D-4145-8720-7A53522A1A55}"/>
              </a:ext>
            </a:extLst>
          </p:cNvPr>
          <p:cNvSpPr txBox="1">
            <a:spLocks/>
          </p:cNvSpPr>
          <p:nvPr/>
        </p:nvSpPr>
        <p:spPr>
          <a:xfrm>
            <a:off x="358776" y="1601596"/>
            <a:ext cx="1981686" cy="3537266"/>
          </a:xfrm>
          <a:prstGeom prst="rect">
            <a:avLst/>
          </a:prstGeom>
        </p:spPr>
        <p:txBody>
          <a:bodyPr lIns="0" tIns="0" rIns="0" bIns="0"/>
          <a:lstStyle>
            <a:lvl1pPr marL="0" marR="0" indent="0" algn="l" defTabSz="685800" rtl="0" eaLnBrk="1" fontAlgn="auto" latinLnBrk="0" hangingPunct="1">
              <a:lnSpc>
                <a:spcPct val="125000"/>
              </a:lnSpc>
              <a:spcBef>
                <a:spcPts val="750"/>
              </a:spcBef>
              <a:spcAft>
                <a:spcPts val="0"/>
              </a:spcAft>
              <a:buClrTx/>
              <a:buSzTx/>
              <a:buFont typeface="Arial" panose="020B0604020202020204" pitchFamily="34" charset="0"/>
              <a:buNone/>
              <a:tabLst/>
              <a:defRPr sz="1100" kern="1200">
                <a:solidFill>
                  <a:schemeClr val="bg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de-DE" sz="1400" dirty="0"/>
              <a:t>Die Enni betreibt aktuell drei Bäderstandorte in Moers und ist als Betriebsführer für die Stadt Neukirchen-Vluyn das Freizeitbad Neukirchen-Vluyn tätig.</a:t>
            </a:r>
          </a:p>
        </p:txBody>
      </p:sp>
      <p:cxnSp>
        <p:nvCxnSpPr>
          <p:cNvPr id="15" name="Gerade Verbindung 14">
            <a:extLst>
              <a:ext uri="{FF2B5EF4-FFF2-40B4-BE49-F238E27FC236}">
                <a16:creationId xmlns:a16="http://schemas.microsoft.com/office/drawing/2014/main" id="{19A98F7E-E28B-C849-B417-4ABE48338655}"/>
              </a:ext>
            </a:extLst>
          </p:cNvPr>
          <p:cNvCxnSpPr>
            <a:cxnSpLocks/>
          </p:cNvCxnSpPr>
          <p:nvPr/>
        </p:nvCxnSpPr>
        <p:spPr>
          <a:xfrm>
            <a:off x="356474" y="5413375"/>
            <a:ext cx="842875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Footer Placeholder 4">
            <a:extLst>
              <a:ext uri="{FF2B5EF4-FFF2-40B4-BE49-F238E27FC236}">
                <a16:creationId xmlns:a16="http://schemas.microsoft.com/office/drawing/2014/main" id="{79F853E5-90DC-664C-8B39-F561201B3AC7}"/>
              </a:ext>
            </a:extLst>
          </p:cNvPr>
          <p:cNvSpPr>
            <a:spLocks noGrp="1"/>
          </p:cNvSpPr>
          <p:nvPr>
            <p:ph type="ftr" sz="quarter" idx="3"/>
          </p:nvPr>
        </p:nvSpPr>
        <p:spPr>
          <a:xfrm>
            <a:off x="356474" y="5410729"/>
            <a:ext cx="4022018" cy="304271"/>
          </a:xfrm>
          <a:prstGeom prst="rect">
            <a:avLst/>
          </a:prstGeom>
        </p:spPr>
        <p:txBody>
          <a:bodyPr lIns="0" anchor="ctr" anchorCtr="0"/>
          <a:lstStyle>
            <a:lvl1pPr algn="ctr">
              <a:defRPr sz="800">
                <a:solidFill>
                  <a:schemeClr val="tx1"/>
                </a:solidFill>
                <a:latin typeface="Arial" panose="020B0604020202020204" pitchFamily="34" charset="0"/>
                <a:cs typeface="Arial" panose="020B0604020202020204" pitchFamily="34" charset="0"/>
              </a:defRPr>
            </a:lvl1pPr>
          </a:lstStyle>
          <a:p>
            <a:pPr algn="l"/>
            <a:r>
              <a:rPr lang="de-DE" b="1" dirty="0" err="1">
                <a:solidFill>
                  <a:schemeClr val="bg1"/>
                </a:solidFill>
              </a:rPr>
              <a:t>Enni</a:t>
            </a:r>
            <a:r>
              <a:rPr lang="de-DE" b="1" dirty="0">
                <a:solidFill>
                  <a:schemeClr val="bg1"/>
                </a:solidFill>
              </a:rPr>
              <a:t>-Unternehmensgruppe </a:t>
            </a:r>
            <a:r>
              <a:rPr lang="de-DE" dirty="0">
                <a:solidFill>
                  <a:schemeClr val="bg1"/>
                </a:solidFill>
              </a:rPr>
              <a:t>| Unternehmenspräsentation</a:t>
            </a:r>
          </a:p>
        </p:txBody>
      </p:sp>
      <p:sp>
        <p:nvSpPr>
          <p:cNvPr id="17" name="Foliennummernplatzhalter 18">
            <a:extLst>
              <a:ext uri="{FF2B5EF4-FFF2-40B4-BE49-F238E27FC236}">
                <a16:creationId xmlns:a16="http://schemas.microsoft.com/office/drawing/2014/main" id="{6BB5B8B9-3F19-3745-A70F-065E7E3C17C1}"/>
              </a:ext>
            </a:extLst>
          </p:cNvPr>
          <p:cNvSpPr txBox="1">
            <a:spLocks/>
          </p:cNvSpPr>
          <p:nvPr/>
        </p:nvSpPr>
        <p:spPr>
          <a:xfrm>
            <a:off x="6567509" y="5410729"/>
            <a:ext cx="2215688" cy="304271"/>
          </a:xfrm>
          <a:prstGeom prst="rect">
            <a:avLst/>
          </a:prstGeom>
        </p:spPr>
        <p:txBody>
          <a:bodyPr vert="horz" lIns="91440" tIns="45720" rIns="0" bIns="45720" rtlCol="0" anchor="ctr"/>
          <a:lstStyle>
            <a:defPPr>
              <a:defRPr lang="en-US"/>
            </a:defPPr>
            <a:lvl1pPr marL="0" algn="r" defTabSz="4572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5607CED-D545-0D4C-A214-D96E27090DB2}" type="slidenum">
              <a:rPr lang="de-DE" smtClean="0">
                <a:solidFill>
                  <a:schemeClr val="bg1"/>
                </a:solidFill>
              </a:rPr>
              <a:pPr/>
              <a:t>36</a:t>
            </a:fld>
            <a:endParaRPr lang="de-DE" dirty="0">
              <a:solidFill>
                <a:schemeClr val="bg1"/>
              </a:solidFill>
            </a:endParaRPr>
          </a:p>
        </p:txBody>
      </p:sp>
    </p:spTree>
    <p:extLst>
      <p:ext uri="{BB962C8B-B14F-4D97-AF65-F5344CB8AC3E}">
        <p14:creationId xmlns:p14="http://schemas.microsoft.com/office/powerpoint/2010/main" val="3395315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4" name="Grafik 13">
            <a:extLst>
              <a:ext uri="{FF2B5EF4-FFF2-40B4-BE49-F238E27FC236}">
                <a16:creationId xmlns:a16="http://schemas.microsoft.com/office/drawing/2014/main" id="{AC9897CA-4483-1D4A-85B6-5E116E3B1F4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936005" y="0"/>
            <a:ext cx="4858340" cy="2857501"/>
          </a:xfrm>
          <a:prstGeom prst="rect">
            <a:avLst/>
          </a:prstGeom>
        </p:spPr>
      </p:pic>
      <p:pic>
        <p:nvPicPr>
          <p:cNvPr id="9" name="Grafik 8">
            <a:extLst>
              <a:ext uri="{FF2B5EF4-FFF2-40B4-BE49-F238E27FC236}">
                <a16:creationId xmlns:a16="http://schemas.microsoft.com/office/drawing/2014/main" id="{C2864FCE-CC5D-084F-9ACE-4885F379613C}"/>
              </a:ext>
            </a:extLst>
          </p:cNvPr>
          <p:cNvPicPr>
            <a:picLocks/>
          </p:cNvPicPr>
          <p:nvPr/>
        </p:nvPicPr>
        <p:blipFill rotWithShape="1">
          <a:blip r:embed="rId4" cstate="screen">
            <a:extLst>
              <a:ext uri="{28A0092B-C50C-407E-A947-70E740481C1C}">
                <a14:useLocalDpi xmlns:a14="http://schemas.microsoft.com/office/drawing/2010/main"/>
              </a:ext>
            </a:extLst>
          </a:blip>
          <a:srcRect/>
          <a:stretch/>
        </p:blipFill>
        <p:spPr>
          <a:xfrm>
            <a:off x="1936003" y="2857500"/>
            <a:ext cx="4858341" cy="2857501"/>
          </a:xfrm>
          <a:prstGeom prst="rect">
            <a:avLst/>
          </a:prstGeom>
        </p:spPr>
      </p:pic>
      <p:sp>
        <p:nvSpPr>
          <p:cNvPr id="16" name="Textplatzhalter 8">
            <a:extLst>
              <a:ext uri="{FF2B5EF4-FFF2-40B4-BE49-F238E27FC236}">
                <a16:creationId xmlns:a16="http://schemas.microsoft.com/office/drawing/2014/main" id="{8A7883C7-F1A2-C741-A436-B41927959D91}"/>
              </a:ext>
            </a:extLst>
          </p:cNvPr>
          <p:cNvSpPr txBox="1">
            <a:spLocks/>
          </p:cNvSpPr>
          <p:nvPr/>
        </p:nvSpPr>
        <p:spPr>
          <a:xfrm>
            <a:off x="6794345" y="-1"/>
            <a:ext cx="2349653" cy="5715000"/>
          </a:xfrm>
          <a:prstGeom prst="rect">
            <a:avLst/>
          </a:prstGeom>
          <a:solidFill>
            <a:schemeClr val="tx1"/>
          </a:solidFill>
          <a:ln>
            <a:noFill/>
          </a:ln>
        </p:spPr>
        <p:txBody>
          <a:bodyPr lIns="251999" tIns="648000" rIns="360000" bIns="144000"/>
          <a:lstStyle>
            <a:lvl1pPr marL="0" marR="0" indent="0" algn="l" defTabSz="685800" rtl="0" eaLnBrk="1" fontAlgn="auto" latinLnBrk="0" hangingPunct="1">
              <a:lnSpc>
                <a:spcPct val="125000"/>
              </a:lnSpc>
              <a:spcBef>
                <a:spcPts val="750"/>
              </a:spcBef>
              <a:spcAft>
                <a:spcPts val="0"/>
              </a:spcAft>
              <a:buClrTx/>
              <a:buSzTx/>
              <a:buFont typeface="Arial" panose="020B0604020202020204" pitchFamily="34" charset="0"/>
              <a:buNone/>
              <a:tabLst/>
              <a:defRPr sz="1100" kern="1200">
                <a:solidFill>
                  <a:schemeClr val="bg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100000"/>
              </a:lnSpc>
            </a:pPr>
            <a:r>
              <a:rPr lang="de-DE" sz="1400" b="1" dirty="0"/>
              <a:t>„Aktiv-“Hallenbad</a:t>
            </a:r>
          </a:p>
          <a:p>
            <a:pPr marL="171450" indent="-171450">
              <a:lnSpc>
                <a:spcPct val="100000"/>
              </a:lnSpc>
              <a:buFont typeface="Arial" panose="020B0604020202020204" pitchFamily="34" charset="0"/>
              <a:buChar char="•"/>
            </a:pPr>
            <a:r>
              <a:rPr lang="de-DE" sz="900" dirty="0"/>
              <a:t>Schul- und Vereinssport</a:t>
            </a:r>
          </a:p>
          <a:p>
            <a:pPr marL="171450" indent="-171450">
              <a:lnSpc>
                <a:spcPct val="100000"/>
              </a:lnSpc>
              <a:buFont typeface="Arial" panose="020B0604020202020204" pitchFamily="34" charset="0"/>
              <a:buChar char="•"/>
            </a:pPr>
            <a:r>
              <a:rPr lang="de-DE" sz="900" dirty="0"/>
              <a:t>Öffentliches Schwimmen mit Kursangebot</a:t>
            </a:r>
          </a:p>
          <a:p>
            <a:pPr marL="171450" indent="-171450">
              <a:lnSpc>
                <a:spcPct val="100000"/>
              </a:lnSpc>
              <a:buFont typeface="Arial" panose="020B0604020202020204" pitchFamily="34" charset="0"/>
              <a:buChar char="•"/>
            </a:pPr>
            <a:r>
              <a:rPr lang="de-DE" sz="900" dirty="0"/>
              <a:t>Barrierefrei mit Treppe und Lift</a:t>
            </a:r>
            <a:br>
              <a:rPr lang="de-DE" sz="900" dirty="0"/>
            </a:br>
            <a:r>
              <a:rPr lang="de-DE" sz="900" dirty="0"/>
              <a:t>Warmbadetage</a:t>
            </a:r>
          </a:p>
          <a:p>
            <a:pPr marL="171450" indent="-171450">
              <a:lnSpc>
                <a:spcPct val="100000"/>
              </a:lnSpc>
              <a:buFont typeface="Arial" panose="020B0604020202020204" pitchFamily="34" charset="0"/>
              <a:buChar char="•"/>
            </a:pPr>
            <a:r>
              <a:rPr lang="de-DE" sz="900" dirty="0"/>
              <a:t>Wasserbeleuchtung und Musik</a:t>
            </a:r>
          </a:p>
          <a:p>
            <a:pPr marL="171450" indent="-171450">
              <a:lnSpc>
                <a:spcPct val="100000"/>
              </a:lnSpc>
              <a:buFont typeface="Arial" panose="020B0604020202020204" pitchFamily="34" charset="0"/>
              <a:buChar char="•"/>
            </a:pPr>
            <a:r>
              <a:rPr lang="de-DE" sz="900" dirty="0"/>
              <a:t>diverse Events</a:t>
            </a:r>
            <a:br>
              <a:rPr lang="de-DE" sz="900" dirty="0"/>
            </a:br>
            <a:endParaRPr lang="de-DE" sz="900" dirty="0"/>
          </a:p>
          <a:p>
            <a:pPr>
              <a:lnSpc>
                <a:spcPct val="100000"/>
              </a:lnSpc>
            </a:pPr>
            <a:r>
              <a:rPr lang="de-DE" sz="1400" b="1" dirty="0"/>
              <a:t>Freibad</a:t>
            </a:r>
          </a:p>
          <a:p>
            <a:pPr marL="171450" indent="-171450">
              <a:lnSpc>
                <a:spcPct val="100000"/>
              </a:lnSpc>
              <a:buFont typeface="Arial" panose="020B0604020202020204" pitchFamily="34" charset="0"/>
              <a:buChar char="•"/>
            </a:pPr>
            <a:r>
              <a:rPr lang="de-DE" sz="900" dirty="0"/>
              <a:t>25-Meter-Becken mit acht Bahnen und Treppeneinstieg</a:t>
            </a:r>
          </a:p>
          <a:p>
            <a:pPr marL="171450" indent="-171450">
              <a:lnSpc>
                <a:spcPct val="100000"/>
              </a:lnSpc>
              <a:buFont typeface="Arial" panose="020B0604020202020204" pitchFamily="34" charset="0"/>
              <a:buChar char="•"/>
            </a:pPr>
            <a:r>
              <a:rPr lang="de-DE" sz="900" dirty="0"/>
              <a:t>Nichtschwimmerbecken mit zwei Rutschen</a:t>
            </a:r>
          </a:p>
          <a:p>
            <a:pPr marL="171450" indent="-171450">
              <a:lnSpc>
                <a:spcPct val="100000"/>
              </a:lnSpc>
              <a:buFont typeface="Arial" panose="020B0604020202020204" pitchFamily="34" charset="0"/>
              <a:buChar char="•"/>
            </a:pPr>
            <a:r>
              <a:rPr lang="de-DE" sz="900" dirty="0"/>
              <a:t>Attraktion: </a:t>
            </a:r>
            <a:r>
              <a:rPr lang="de-DE" sz="900" dirty="0" err="1"/>
              <a:t>Rutschenturm</a:t>
            </a:r>
            <a:r>
              <a:rPr lang="de-DE" sz="900" dirty="0"/>
              <a:t> mit drei Trockenrutschen und zwei </a:t>
            </a:r>
            <a:br>
              <a:rPr lang="de-DE" sz="900" dirty="0"/>
            </a:br>
            <a:r>
              <a:rPr lang="de-DE" sz="900" dirty="0"/>
              <a:t>43 Meter langen Boot-Rutschen</a:t>
            </a:r>
          </a:p>
          <a:p>
            <a:pPr marL="171450" indent="-171450">
              <a:lnSpc>
                <a:spcPct val="100000"/>
              </a:lnSpc>
              <a:buFont typeface="Arial" panose="020B0604020202020204" pitchFamily="34" charset="0"/>
              <a:buChar char="•"/>
            </a:pPr>
            <a:r>
              <a:rPr lang="de-DE" sz="900" dirty="0"/>
              <a:t>Attraktion: Wasserspraypark</a:t>
            </a:r>
          </a:p>
          <a:p>
            <a:pPr marL="171450" indent="-171450">
              <a:lnSpc>
                <a:spcPct val="100000"/>
              </a:lnSpc>
              <a:buFont typeface="Arial" panose="020B0604020202020204" pitchFamily="34" charset="0"/>
              <a:buChar char="•"/>
            </a:pPr>
            <a:r>
              <a:rPr lang="de-DE" sz="900" dirty="0"/>
              <a:t>Baby- und Kleinkinderbecken</a:t>
            </a:r>
          </a:p>
          <a:p>
            <a:pPr marL="171450" indent="-171450">
              <a:lnSpc>
                <a:spcPct val="100000"/>
              </a:lnSpc>
              <a:buFont typeface="Arial" panose="020B0604020202020204" pitchFamily="34" charset="0"/>
              <a:buChar char="•"/>
            </a:pPr>
            <a:r>
              <a:rPr lang="de-DE" sz="900" dirty="0"/>
              <a:t>Beachvolleyballfelder</a:t>
            </a:r>
          </a:p>
          <a:p>
            <a:pPr marL="171450" indent="-171450">
              <a:lnSpc>
                <a:spcPct val="100000"/>
              </a:lnSpc>
              <a:buFont typeface="Arial" panose="020B0604020202020204" pitchFamily="34" charset="0"/>
              <a:buChar char="•"/>
            </a:pPr>
            <a:r>
              <a:rPr lang="de-DE" sz="900" dirty="0" err="1"/>
              <a:t>Öfnnugn</a:t>
            </a:r>
            <a:r>
              <a:rPr lang="de-DE" sz="900" dirty="0"/>
              <a:t> der Außenanlagen im Winter als Freilauffläche für Hunde</a:t>
            </a:r>
          </a:p>
        </p:txBody>
      </p:sp>
      <p:sp>
        <p:nvSpPr>
          <p:cNvPr id="23" name="Rechteck 22">
            <a:extLst>
              <a:ext uri="{FF2B5EF4-FFF2-40B4-BE49-F238E27FC236}">
                <a16:creationId xmlns:a16="http://schemas.microsoft.com/office/drawing/2014/main" id="{10A62494-A90F-B040-BFA2-BDCA8ADF4FA7}"/>
              </a:ext>
            </a:extLst>
          </p:cNvPr>
          <p:cNvSpPr/>
          <p:nvPr/>
        </p:nvSpPr>
        <p:spPr>
          <a:xfrm>
            <a:off x="1936004" y="0"/>
            <a:ext cx="1754515" cy="5715000"/>
          </a:xfrm>
          <a:prstGeom prst="rect">
            <a:avLst/>
          </a:prstGeom>
          <a:gradFill>
            <a:gsLst>
              <a:gs pos="0">
                <a:schemeClr val="tx1"/>
              </a:gs>
              <a:gs pos="100000">
                <a:schemeClr val="tx1">
                  <a:alpha val="0"/>
                </a:schemeClr>
              </a:gs>
            </a:gsLst>
            <a:lin ang="0" scaled="0"/>
          </a:gra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a:p>
        </p:txBody>
      </p:sp>
      <p:sp>
        <p:nvSpPr>
          <p:cNvPr id="24" name="Rechteck 23">
            <a:extLst>
              <a:ext uri="{FF2B5EF4-FFF2-40B4-BE49-F238E27FC236}">
                <a16:creationId xmlns:a16="http://schemas.microsoft.com/office/drawing/2014/main" id="{B9414A26-49EC-F040-8F99-64E809D973F8}"/>
              </a:ext>
            </a:extLst>
          </p:cNvPr>
          <p:cNvSpPr/>
          <p:nvPr/>
        </p:nvSpPr>
        <p:spPr>
          <a:xfrm>
            <a:off x="-1" y="0"/>
            <a:ext cx="1936005" cy="5715000"/>
          </a:xfrm>
          <a:prstGeom prst="rect">
            <a:avLst/>
          </a:prstGeom>
          <a:solidFill>
            <a:schemeClr val="tx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a:p>
        </p:txBody>
      </p:sp>
      <p:sp>
        <p:nvSpPr>
          <p:cNvPr id="47" name="Textplatzhalter 8">
            <a:extLst>
              <a:ext uri="{FF2B5EF4-FFF2-40B4-BE49-F238E27FC236}">
                <a16:creationId xmlns:a16="http://schemas.microsoft.com/office/drawing/2014/main" id="{0226FB07-8332-694B-B47E-62517D89AEE2}"/>
              </a:ext>
            </a:extLst>
          </p:cNvPr>
          <p:cNvSpPr txBox="1">
            <a:spLocks/>
          </p:cNvSpPr>
          <p:nvPr/>
        </p:nvSpPr>
        <p:spPr>
          <a:xfrm>
            <a:off x="358775" y="1243456"/>
            <a:ext cx="1981686" cy="2339163"/>
          </a:xfrm>
          <a:prstGeom prst="rect">
            <a:avLst/>
          </a:prstGeom>
        </p:spPr>
        <p:txBody>
          <a:bodyPr lIns="0" tIns="0" rIns="0" bIns="0"/>
          <a:lstStyle>
            <a:lvl1pPr marL="0" marR="0" indent="0" algn="l" defTabSz="685800" rtl="0" eaLnBrk="1" fontAlgn="auto" latinLnBrk="0" hangingPunct="1">
              <a:lnSpc>
                <a:spcPct val="125000"/>
              </a:lnSpc>
              <a:spcBef>
                <a:spcPts val="750"/>
              </a:spcBef>
              <a:spcAft>
                <a:spcPts val="0"/>
              </a:spcAft>
              <a:buClrTx/>
              <a:buSzTx/>
              <a:buFont typeface="Arial" panose="020B0604020202020204" pitchFamily="34" charset="0"/>
              <a:buNone/>
              <a:tabLst/>
              <a:defRPr sz="1100" kern="1200">
                <a:solidFill>
                  <a:schemeClr val="bg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de-DE" sz="1400" dirty="0"/>
              <a:t>Das Enni-</a:t>
            </a:r>
            <a:r>
              <a:rPr lang="de-DE" sz="1400" dirty="0" err="1"/>
              <a:t>Solimare</a:t>
            </a:r>
            <a:r>
              <a:rPr lang="de-DE" sz="1400" dirty="0"/>
              <a:t> </a:t>
            </a:r>
            <a:br>
              <a:rPr lang="de-DE" sz="1400" dirty="0"/>
            </a:br>
            <a:r>
              <a:rPr lang="de-DE" sz="1400" dirty="0"/>
              <a:t>ist seit 1975 das </a:t>
            </a:r>
            <a:r>
              <a:rPr lang="de-DE" sz="1400" dirty="0" err="1"/>
              <a:t>traditi-onelle</a:t>
            </a:r>
            <a:r>
              <a:rPr lang="de-DE" sz="1400" dirty="0"/>
              <a:t> Schwimmparadies</a:t>
            </a:r>
            <a:br>
              <a:rPr lang="de-DE" sz="1400" dirty="0"/>
            </a:br>
            <a:r>
              <a:rPr lang="de-DE" sz="1400" dirty="0"/>
              <a:t>für die ganze Familie. Das Freibad bietet Badespaß im Sommer, während das </a:t>
            </a:r>
            <a:r>
              <a:rPr lang="de-DE" sz="1400" dirty="0" err="1"/>
              <a:t>Aktivbad</a:t>
            </a:r>
            <a:r>
              <a:rPr lang="de-DE" sz="1400" dirty="0"/>
              <a:t> als Hallenbad ganz-jährig geöffnet ist.</a:t>
            </a:r>
          </a:p>
        </p:txBody>
      </p:sp>
      <p:sp>
        <p:nvSpPr>
          <p:cNvPr id="28" name="Inhaltsplatzhalter 3">
            <a:extLst>
              <a:ext uri="{FF2B5EF4-FFF2-40B4-BE49-F238E27FC236}">
                <a16:creationId xmlns:a16="http://schemas.microsoft.com/office/drawing/2014/main" id="{5880B4E4-4A7A-B449-B865-60A0F1EB9323}"/>
              </a:ext>
            </a:extLst>
          </p:cNvPr>
          <p:cNvSpPr>
            <a:spLocks noGrp="1"/>
          </p:cNvSpPr>
          <p:nvPr>
            <p:ph sz="quarter" idx="13"/>
          </p:nvPr>
        </p:nvSpPr>
        <p:spPr>
          <a:xfrm>
            <a:off x="358775" y="144000"/>
            <a:ext cx="2625486" cy="1042544"/>
          </a:xfrm>
        </p:spPr>
        <p:txBody>
          <a:bodyPr lIns="0" tIns="0" rIns="0" bIns="0">
            <a:noAutofit/>
          </a:bodyPr>
          <a:lstStyle/>
          <a:p>
            <a:pPr>
              <a:lnSpc>
                <a:spcPts val="3000"/>
              </a:lnSpc>
              <a:spcBef>
                <a:spcPts val="0"/>
              </a:spcBef>
            </a:pPr>
            <a:r>
              <a:rPr lang="de-DE" sz="1200" b="0" dirty="0">
                <a:solidFill>
                  <a:schemeClr val="bg1"/>
                </a:solidFill>
              </a:rPr>
              <a:t>Enni Sport &amp; Bäder Niederrhein GmbH</a:t>
            </a:r>
            <a:br>
              <a:rPr lang="de-DE" dirty="0">
                <a:solidFill>
                  <a:schemeClr val="bg1"/>
                </a:solidFill>
              </a:rPr>
            </a:br>
            <a:r>
              <a:rPr lang="de-DE" sz="2800" dirty="0">
                <a:solidFill>
                  <a:schemeClr val="bg1"/>
                </a:solidFill>
              </a:rPr>
              <a:t>Enni-</a:t>
            </a:r>
            <a:r>
              <a:rPr lang="de-DE" sz="2800" dirty="0" err="1">
                <a:solidFill>
                  <a:schemeClr val="bg1"/>
                </a:solidFill>
              </a:rPr>
              <a:t>Solimare</a:t>
            </a:r>
            <a:endParaRPr lang="de-DE" sz="2800" dirty="0">
              <a:solidFill>
                <a:schemeClr val="bg1"/>
              </a:solidFill>
            </a:endParaRPr>
          </a:p>
        </p:txBody>
      </p:sp>
      <p:pic>
        <p:nvPicPr>
          <p:cNvPr id="13" name="Grafik 12">
            <a:extLst>
              <a:ext uri="{FF2B5EF4-FFF2-40B4-BE49-F238E27FC236}">
                <a16:creationId xmlns:a16="http://schemas.microsoft.com/office/drawing/2014/main" id="{19168810-BCD2-8941-BD10-B65199E5173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933827" y="285618"/>
            <a:ext cx="792553" cy="243383"/>
          </a:xfrm>
          <a:prstGeom prst="rect">
            <a:avLst/>
          </a:prstGeom>
          <a:effectLst/>
        </p:spPr>
      </p:pic>
      <p:cxnSp>
        <p:nvCxnSpPr>
          <p:cNvPr id="15" name="Gerade Verbindung 14">
            <a:extLst>
              <a:ext uri="{FF2B5EF4-FFF2-40B4-BE49-F238E27FC236}">
                <a16:creationId xmlns:a16="http://schemas.microsoft.com/office/drawing/2014/main" id="{44ED87C6-6496-DB42-A6AC-AA071150A1E6}"/>
              </a:ext>
            </a:extLst>
          </p:cNvPr>
          <p:cNvCxnSpPr>
            <a:cxnSpLocks/>
          </p:cNvCxnSpPr>
          <p:nvPr/>
        </p:nvCxnSpPr>
        <p:spPr>
          <a:xfrm>
            <a:off x="356474" y="5413375"/>
            <a:ext cx="842875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Footer Placeholder 4">
            <a:extLst>
              <a:ext uri="{FF2B5EF4-FFF2-40B4-BE49-F238E27FC236}">
                <a16:creationId xmlns:a16="http://schemas.microsoft.com/office/drawing/2014/main" id="{6D286E13-1461-7B43-AF32-4B1AF1294EDB}"/>
              </a:ext>
            </a:extLst>
          </p:cNvPr>
          <p:cNvSpPr>
            <a:spLocks noGrp="1"/>
          </p:cNvSpPr>
          <p:nvPr>
            <p:ph type="ftr" sz="quarter" idx="3"/>
          </p:nvPr>
        </p:nvSpPr>
        <p:spPr>
          <a:xfrm>
            <a:off x="356474" y="5410729"/>
            <a:ext cx="4022018" cy="304271"/>
          </a:xfrm>
          <a:prstGeom prst="rect">
            <a:avLst/>
          </a:prstGeom>
        </p:spPr>
        <p:txBody>
          <a:bodyPr lIns="0" anchor="ctr" anchorCtr="0"/>
          <a:lstStyle>
            <a:lvl1pPr algn="ctr">
              <a:defRPr sz="800">
                <a:solidFill>
                  <a:schemeClr val="tx1"/>
                </a:solidFill>
                <a:latin typeface="Arial" panose="020B0604020202020204" pitchFamily="34" charset="0"/>
                <a:cs typeface="Arial" panose="020B0604020202020204" pitchFamily="34" charset="0"/>
              </a:defRPr>
            </a:lvl1pPr>
          </a:lstStyle>
          <a:p>
            <a:pPr algn="l"/>
            <a:r>
              <a:rPr lang="de-DE" b="1" dirty="0" err="1">
                <a:solidFill>
                  <a:schemeClr val="bg1"/>
                </a:solidFill>
              </a:rPr>
              <a:t>Enni</a:t>
            </a:r>
            <a:r>
              <a:rPr lang="de-DE" b="1" dirty="0">
                <a:solidFill>
                  <a:schemeClr val="bg1"/>
                </a:solidFill>
              </a:rPr>
              <a:t>-Unternehmensgruppe </a:t>
            </a:r>
            <a:r>
              <a:rPr lang="de-DE" dirty="0">
                <a:solidFill>
                  <a:schemeClr val="bg1"/>
                </a:solidFill>
              </a:rPr>
              <a:t>| Unternehmenspräsentation</a:t>
            </a:r>
          </a:p>
        </p:txBody>
      </p:sp>
      <p:sp>
        <p:nvSpPr>
          <p:cNvPr id="21" name="Foliennummernplatzhalter 18">
            <a:extLst>
              <a:ext uri="{FF2B5EF4-FFF2-40B4-BE49-F238E27FC236}">
                <a16:creationId xmlns:a16="http://schemas.microsoft.com/office/drawing/2014/main" id="{BE2CBD1B-0C77-8A42-BAD8-10AE85ED54EA}"/>
              </a:ext>
            </a:extLst>
          </p:cNvPr>
          <p:cNvSpPr txBox="1">
            <a:spLocks/>
          </p:cNvSpPr>
          <p:nvPr/>
        </p:nvSpPr>
        <p:spPr>
          <a:xfrm>
            <a:off x="6567509" y="5410729"/>
            <a:ext cx="2215688" cy="304271"/>
          </a:xfrm>
          <a:prstGeom prst="rect">
            <a:avLst/>
          </a:prstGeom>
        </p:spPr>
        <p:txBody>
          <a:bodyPr vert="horz" lIns="91440" tIns="45720" rIns="0" bIns="45720" rtlCol="0" anchor="ctr"/>
          <a:lstStyle>
            <a:defPPr>
              <a:defRPr lang="en-US"/>
            </a:defPPr>
            <a:lvl1pPr marL="0" algn="r" defTabSz="4572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5607CED-D545-0D4C-A214-D96E27090DB2}" type="slidenum">
              <a:rPr lang="de-DE" smtClean="0">
                <a:solidFill>
                  <a:schemeClr val="bg1"/>
                </a:solidFill>
              </a:rPr>
              <a:pPr/>
              <a:t>37</a:t>
            </a:fld>
            <a:endParaRPr lang="de-DE" dirty="0">
              <a:solidFill>
                <a:schemeClr val="bg1"/>
              </a:solidFill>
            </a:endParaRPr>
          </a:p>
        </p:txBody>
      </p:sp>
    </p:spTree>
    <p:extLst>
      <p:ext uri="{BB962C8B-B14F-4D97-AF65-F5344CB8AC3E}">
        <p14:creationId xmlns:p14="http://schemas.microsoft.com/office/powerpoint/2010/main" val="3866160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 name="Grafik 17">
            <a:extLst>
              <a:ext uri="{FF2B5EF4-FFF2-40B4-BE49-F238E27FC236}">
                <a16:creationId xmlns:a16="http://schemas.microsoft.com/office/drawing/2014/main" id="{E12356AC-08FE-2104-A772-10D9C666EC93}"/>
              </a:ext>
            </a:extLst>
          </p:cNvPr>
          <p:cNvPicPr>
            <a:picLocks noChangeAspect="1"/>
          </p:cNvPicPr>
          <p:nvPr/>
        </p:nvPicPr>
        <p:blipFill>
          <a:blip r:embed="rId3"/>
          <a:srcRect l="21646" r="21646"/>
          <a:stretch/>
        </p:blipFill>
        <p:spPr>
          <a:xfrm>
            <a:off x="1883157" y="0"/>
            <a:ext cx="5067590" cy="5715000"/>
          </a:xfrm>
          <a:prstGeom prst="rect">
            <a:avLst/>
          </a:prstGeom>
        </p:spPr>
      </p:pic>
      <p:sp>
        <p:nvSpPr>
          <p:cNvPr id="16" name="Textplatzhalter 8">
            <a:extLst>
              <a:ext uri="{FF2B5EF4-FFF2-40B4-BE49-F238E27FC236}">
                <a16:creationId xmlns:a16="http://schemas.microsoft.com/office/drawing/2014/main" id="{8A7883C7-F1A2-C741-A436-B41927959D91}"/>
              </a:ext>
            </a:extLst>
          </p:cNvPr>
          <p:cNvSpPr txBox="1">
            <a:spLocks/>
          </p:cNvSpPr>
          <p:nvPr/>
        </p:nvSpPr>
        <p:spPr>
          <a:xfrm>
            <a:off x="6794345" y="-1"/>
            <a:ext cx="2349653" cy="5715000"/>
          </a:xfrm>
          <a:prstGeom prst="rect">
            <a:avLst/>
          </a:prstGeom>
          <a:solidFill>
            <a:schemeClr val="tx1"/>
          </a:solidFill>
          <a:ln>
            <a:noFill/>
          </a:ln>
        </p:spPr>
        <p:txBody>
          <a:bodyPr lIns="251999" tIns="720000" rIns="360000" bIns="144000"/>
          <a:lstStyle>
            <a:lvl1pPr marL="0" marR="0" indent="0" algn="l" defTabSz="685800" rtl="0" eaLnBrk="1" fontAlgn="auto" latinLnBrk="0" hangingPunct="1">
              <a:lnSpc>
                <a:spcPct val="125000"/>
              </a:lnSpc>
              <a:spcBef>
                <a:spcPts val="750"/>
              </a:spcBef>
              <a:spcAft>
                <a:spcPts val="0"/>
              </a:spcAft>
              <a:buClrTx/>
              <a:buSzTx/>
              <a:buFont typeface="Arial" panose="020B0604020202020204" pitchFamily="34" charset="0"/>
              <a:buNone/>
              <a:tabLst/>
              <a:defRPr sz="1100" kern="1200">
                <a:solidFill>
                  <a:schemeClr val="bg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100000"/>
              </a:lnSpc>
            </a:pPr>
            <a:r>
              <a:rPr lang="de-DE" dirty="0"/>
              <a:t>Die Multifunktionsanlage im Moerser Norden:</a:t>
            </a:r>
          </a:p>
          <a:p>
            <a:pPr marL="171450" indent="-171450">
              <a:lnSpc>
                <a:spcPct val="100000"/>
              </a:lnSpc>
              <a:buFont typeface="Arial" panose="020B0604020202020204" pitchFamily="34" charset="0"/>
              <a:buChar char="•"/>
            </a:pPr>
            <a:r>
              <a:rPr lang="de-DE" dirty="0"/>
              <a:t>Zwei Sporthallen und ein Hallenbad und Spiel-stätte der Volleyballer des MSC Moers</a:t>
            </a:r>
          </a:p>
          <a:p>
            <a:pPr marL="171450" indent="-171450">
              <a:lnSpc>
                <a:spcPct val="100000"/>
              </a:lnSpc>
              <a:buFont typeface="Arial" panose="020B0604020202020204" pitchFamily="34" charset="0"/>
              <a:buChar char="•"/>
            </a:pPr>
            <a:r>
              <a:rPr lang="de-DE" dirty="0"/>
              <a:t>Hallenbad mit Sportbecken - sechs Bahnen, Sprunganlage mit Ein- und Dreimeter-brett sowie vier Meter Wassertiefe</a:t>
            </a:r>
          </a:p>
          <a:p>
            <a:pPr marL="171450" indent="-171450">
              <a:lnSpc>
                <a:spcPct val="100000"/>
              </a:lnSpc>
              <a:buFont typeface="Arial" panose="020B0604020202020204" pitchFamily="34" charset="0"/>
              <a:buChar char="•"/>
            </a:pPr>
            <a:r>
              <a:rPr lang="de-DE" dirty="0"/>
              <a:t>Lehrschwimmbecken mit idealen </a:t>
            </a:r>
            <a:r>
              <a:rPr lang="de-DE" dirty="0" err="1"/>
              <a:t>Voraussetzun</a:t>
            </a:r>
            <a:r>
              <a:rPr lang="de-DE" dirty="0"/>
              <a:t>-gen für die angebotenen Fitness- und Schwimm-kurse </a:t>
            </a:r>
          </a:p>
          <a:p>
            <a:pPr marL="171450" indent="-171450">
              <a:lnSpc>
                <a:spcPct val="100000"/>
              </a:lnSpc>
              <a:buFont typeface="Arial" panose="020B0604020202020204" pitchFamily="34" charset="0"/>
              <a:buChar char="•"/>
            </a:pPr>
            <a:r>
              <a:rPr lang="de-DE" dirty="0"/>
              <a:t>Heimat für den Schul- und Vereinssport </a:t>
            </a:r>
          </a:p>
          <a:p>
            <a:pPr marL="171450" indent="-171450">
              <a:lnSpc>
                <a:spcPct val="100000"/>
              </a:lnSpc>
              <a:buFont typeface="Arial" panose="020B0604020202020204" pitchFamily="34" charset="0"/>
              <a:buChar char="•"/>
            </a:pPr>
            <a:r>
              <a:rPr lang="de-DE" dirty="0"/>
              <a:t>Veranstaltungshalle für bis zu 2.000 Besucher</a:t>
            </a:r>
          </a:p>
          <a:p>
            <a:pPr marL="171450" indent="-171450">
              <a:lnSpc>
                <a:spcPct val="100000"/>
              </a:lnSpc>
              <a:buFont typeface="Arial" panose="020B0604020202020204" pitchFamily="34" charset="0"/>
              <a:buChar char="•"/>
            </a:pPr>
            <a:r>
              <a:rPr lang="de-DE" dirty="0"/>
              <a:t>Park lounge mit Gastro-</a:t>
            </a:r>
            <a:r>
              <a:rPr lang="de-DE" dirty="0" err="1"/>
              <a:t>nomie</a:t>
            </a:r>
            <a:r>
              <a:rPr lang="de-DE" dirty="0"/>
              <a:t> für </a:t>
            </a:r>
            <a:r>
              <a:rPr lang="de-DE" dirty="0" err="1"/>
              <a:t>Veranstaltun</a:t>
            </a:r>
            <a:r>
              <a:rPr lang="de-DE" dirty="0"/>
              <a:t>-gen und Tagungen</a:t>
            </a:r>
          </a:p>
        </p:txBody>
      </p:sp>
      <p:sp>
        <p:nvSpPr>
          <p:cNvPr id="23" name="Rechteck 22">
            <a:extLst>
              <a:ext uri="{FF2B5EF4-FFF2-40B4-BE49-F238E27FC236}">
                <a16:creationId xmlns:a16="http://schemas.microsoft.com/office/drawing/2014/main" id="{10A62494-A90F-B040-BFA2-BDCA8ADF4FA7}"/>
              </a:ext>
            </a:extLst>
          </p:cNvPr>
          <p:cNvSpPr/>
          <p:nvPr/>
        </p:nvSpPr>
        <p:spPr>
          <a:xfrm>
            <a:off x="1936004" y="0"/>
            <a:ext cx="1754515" cy="5715000"/>
          </a:xfrm>
          <a:prstGeom prst="rect">
            <a:avLst/>
          </a:prstGeom>
          <a:gradFill>
            <a:gsLst>
              <a:gs pos="0">
                <a:schemeClr val="tx1"/>
              </a:gs>
              <a:gs pos="100000">
                <a:schemeClr val="tx1">
                  <a:alpha val="0"/>
                </a:schemeClr>
              </a:gs>
            </a:gsLst>
            <a:lin ang="0" scaled="0"/>
          </a:gra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a:p>
        </p:txBody>
      </p:sp>
      <p:sp>
        <p:nvSpPr>
          <p:cNvPr id="24" name="Rechteck 23">
            <a:extLst>
              <a:ext uri="{FF2B5EF4-FFF2-40B4-BE49-F238E27FC236}">
                <a16:creationId xmlns:a16="http://schemas.microsoft.com/office/drawing/2014/main" id="{B9414A26-49EC-F040-8F99-64E809D973F8}"/>
              </a:ext>
            </a:extLst>
          </p:cNvPr>
          <p:cNvSpPr/>
          <p:nvPr/>
        </p:nvSpPr>
        <p:spPr>
          <a:xfrm>
            <a:off x="-1" y="0"/>
            <a:ext cx="1936005" cy="5715000"/>
          </a:xfrm>
          <a:prstGeom prst="rect">
            <a:avLst/>
          </a:prstGeom>
          <a:solidFill>
            <a:schemeClr val="tx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a:p>
        </p:txBody>
      </p:sp>
      <p:sp>
        <p:nvSpPr>
          <p:cNvPr id="47" name="Textplatzhalter 8">
            <a:extLst>
              <a:ext uri="{FF2B5EF4-FFF2-40B4-BE49-F238E27FC236}">
                <a16:creationId xmlns:a16="http://schemas.microsoft.com/office/drawing/2014/main" id="{0226FB07-8332-694B-B47E-62517D89AEE2}"/>
              </a:ext>
            </a:extLst>
          </p:cNvPr>
          <p:cNvSpPr txBox="1">
            <a:spLocks/>
          </p:cNvSpPr>
          <p:nvPr/>
        </p:nvSpPr>
        <p:spPr>
          <a:xfrm>
            <a:off x="358775" y="1476546"/>
            <a:ext cx="1981686" cy="2969947"/>
          </a:xfrm>
          <a:prstGeom prst="rect">
            <a:avLst/>
          </a:prstGeom>
        </p:spPr>
        <p:txBody>
          <a:bodyPr lIns="0" tIns="0" rIns="0" bIns="0"/>
          <a:lstStyle>
            <a:lvl1pPr marL="0" marR="0" indent="0" algn="l" defTabSz="685800" rtl="0" eaLnBrk="1" fontAlgn="auto" latinLnBrk="0" hangingPunct="1">
              <a:lnSpc>
                <a:spcPct val="125000"/>
              </a:lnSpc>
              <a:spcBef>
                <a:spcPts val="750"/>
              </a:spcBef>
              <a:spcAft>
                <a:spcPts val="0"/>
              </a:spcAft>
              <a:buClrTx/>
              <a:buSzTx/>
              <a:buFont typeface="Arial" panose="020B0604020202020204" pitchFamily="34" charset="0"/>
              <a:buNone/>
              <a:tabLst/>
              <a:defRPr sz="1100" kern="1200">
                <a:solidFill>
                  <a:schemeClr val="bg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de-DE" sz="1400" dirty="0"/>
              <a:t>Der Enni-Sportpark Rheinkamp ist eine Multifunktionsanlagen für Schul-, vereins- und Freizeitsport, Tagungs-stätte und eine beliebte Event- und </a:t>
            </a:r>
            <a:r>
              <a:rPr lang="de-DE" sz="1400" dirty="0" err="1"/>
              <a:t>Veranstal</a:t>
            </a:r>
            <a:r>
              <a:rPr lang="de-DE" sz="1400" dirty="0"/>
              <a:t>-</a:t>
            </a:r>
            <a:r>
              <a:rPr lang="de-DE" sz="1400" dirty="0" err="1"/>
              <a:t>tungs</a:t>
            </a:r>
            <a:r>
              <a:rPr lang="de-DE" sz="1400" dirty="0"/>
              <a:t>-Location. bietet zwei Sporthallen und ein Sportbad, in dem auch Schüler und Vereins-schwimmer gerne ihre Bahnen ziehen. Die </a:t>
            </a:r>
            <a:r>
              <a:rPr lang="de-DE" sz="1400" dirty="0" err="1"/>
              <a:t>enni.park</a:t>
            </a:r>
            <a:r>
              <a:rPr lang="de-DE" sz="1400" dirty="0"/>
              <a:t> </a:t>
            </a:r>
            <a:r>
              <a:rPr lang="de-DE" sz="1400" dirty="0" err="1"/>
              <a:t>lounge</a:t>
            </a:r>
            <a:r>
              <a:rPr lang="de-DE" sz="1400" dirty="0"/>
              <a:t> ist beliebter Ort  für Tagungen und Events. </a:t>
            </a:r>
          </a:p>
        </p:txBody>
      </p:sp>
      <p:sp>
        <p:nvSpPr>
          <p:cNvPr id="28" name="Inhaltsplatzhalter 3">
            <a:extLst>
              <a:ext uri="{FF2B5EF4-FFF2-40B4-BE49-F238E27FC236}">
                <a16:creationId xmlns:a16="http://schemas.microsoft.com/office/drawing/2014/main" id="{5880B4E4-4A7A-B449-B865-60A0F1EB9323}"/>
              </a:ext>
            </a:extLst>
          </p:cNvPr>
          <p:cNvSpPr>
            <a:spLocks noGrp="1"/>
          </p:cNvSpPr>
          <p:nvPr>
            <p:ph sz="quarter" idx="13"/>
          </p:nvPr>
        </p:nvSpPr>
        <p:spPr>
          <a:xfrm>
            <a:off x="358775" y="144000"/>
            <a:ext cx="2625486" cy="1042544"/>
          </a:xfrm>
        </p:spPr>
        <p:txBody>
          <a:bodyPr lIns="0" tIns="0" rIns="0" bIns="0">
            <a:noAutofit/>
          </a:bodyPr>
          <a:lstStyle/>
          <a:p>
            <a:pPr>
              <a:lnSpc>
                <a:spcPts val="3000"/>
              </a:lnSpc>
              <a:spcBef>
                <a:spcPts val="0"/>
              </a:spcBef>
            </a:pPr>
            <a:r>
              <a:rPr lang="de-DE" sz="1200" b="0" dirty="0">
                <a:solidFill>
                  <a:schemeClr val="bg1"/>
                </a:solidFill>
              </a:rPr>
              <a:t>Enni Sport &amp; Bäder Niederrhein GmbH</a:t>
            </a:r>
            <a:br>
              <a:rPr lang="de-DE" dirty="0">
                <a:solidFill>
                  <a:schemeClr val="bg1"/>
                </a:solidFill>
              </a:rPr>
            </a:br>
            <a:r>
              <a:rPr lang="de-DE" sz="2800" dirty="0">
                <a:solidFill>
                  <a:schemeClr val="bg1"/>
                </a:solidFill>
              </a:rPr>
              <a:t>Enni-Sportpark Rheinkamp</a:t>
            </a:r>
          </a:p>
        </p:txBody>
      </p:sp>
      <p:pic>
        <p:nvPicPr>
          <p:cNvPr id="13" name="Grafik 12">
            <a:extLst>
              <a:ext uri="{FF2B5EF4-FFF2-40B4-BE49-F238E27FC236}">
                <a16:creationId xmlns:a16="http://schemas.microsoft.com/office/drawing/2014/main" id="{19168810-BCD2-8941-BD10-B65199E5173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933827" y="285618"/>
            <a:ext cx="792553" cy="243383"/>
          </a:xfrm>
          <a:prstGeom prst="rect">
            <a:avLst/>
          </a:prstGeom>
          <a:effectLst/>
        </p:spPr>
      </p:pic>
      <p:cxnSp>
        <p:nvCxnSpPr>
          <p:cNvPr id="12" name="Gerade Verbindung 14">
            <a:extLst>
              <a:ext uri="{FF2B5EF4-FFF2-40B4-BE49-F238E27FC236}">
                <a16:creationId xmlns:a16="http://schemas.microsoft.com/office/drawing/2014/main" id="{C02832CC-7CA4-7E43-84BA-D4AC88066C1B}"/>
              </a:ext>
            </a:extLst>
          </p:cNvPr>
          <p:cNvCxnSpPr>
            <a:cxnSpLocks/>
          </p:cNvCxnSpPr>
          <p:nvPr/>
        </p:nvCxnSpPr>
        <p:spPr>
          <a:xfrm>
            <a:off x="356474" y="5413375"/>
            <a:ext cx="842875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82CF303A-6498-1346-A4FB-A3463BB61503}"/>
              </a:ext>
            </a:extLst>
          </p:cNvPr>
          <p:cNvSpPr>
            <a:spLocks noGrp="1"/>
          </p:cNvSpPr>
          <p:nvPr>
            <p:ph type="ftr" sz="quarter" idx="3"/>
          </p:nvPr>
        </p:nvSpPr>
        <p:spPr>
          <a:xfrm>
            <a:off x="356474" y="5410729"/>
            <a:ext cx="4022018" cy="304271"/>
          </a:xfrm>
          <a:prstGeom prst="rect">
            <a:avLst/>
          </a:prstGeom>
        </p:spPr>
        <p:txBody>
          <a:bodyPr lIns="0" anchor="ctr" anchorCtr="0"/>
          <a:lstStyle>
            <a:lvl1pPr algn="ctr">
              <a:defRPr sz="800">
                <a:solidFill>
                  <a:schemeClr val="tx1"/>
                </a:solidFill>
                <a:latin typeface="Arial" panose="020B0604020202020204" pitchFamily="34" charset="0"/>
                <a:cs typeface="Arial" panose="020B0604020202020204" pitchFamily="34" charset="0"/>
              </a:defRPr>
            </a:lvl1pPr>
          </a:lstStyle>
          <a:p>
            <a:pPr algn="l"/>
            <a:r>
              <a:rPr lang="de-DE" b="1" dirty="0" err="1">
                <a:solidFill>
                  <a:schemeClr val="bg1"/>
                </a:solidFill>
              </a:rPr>
              <a:t>Enni</a:t>
            </a:r>
            <a:r>
              <a:rPr lang="de-DE" b="1" dirty="0">
                <a:solidFill>
                  <a:schemeClr val="bg1"/>
                </a:solidFill>
              </a:rPr>
              <a:t>-Unternehmensgruppe </a:t>
            </a:r>
            <a:r>
              <a:rPr lang="de-DE" dirty="0">
                <a:solidFill>
                  <a:schemeClr val="bg1"/>
                </a:solidFill>
              </a:rPr>
              <a:t>| Unternehmenspräsentation</a:t>
            </a:r>
          </a:p>
        </p:txBody>
      </p:sp>
      <p:sp>
        <p:nvSpPr>
          <p:cNvPr id="20" name="Foliennummernplatzhalter 18">
            <a:extLst>
              <a:ext uri="{FF2B5EF4-FFF2-40B4-BE49-F238E27FC236}">
                <a16:creationId xmlns:a16="http://schemas.microsoft.com/office/drawing/2014/main" id="{AD389F08-2F4D-EA46-A900-D1972C0F6DA4}"/>
              </a:ext>
            </a:extLst>
          </p:cNvPr>
          <p:cNvSpPr txBox="1">
            <a:spLocks/>
          </p:cNvSpPr>
          <p:nvPr/>
        </p:nvSpPr>
        <p:spPr>
          <a:xfrm>
            <a:off x="6567509" y="5410729"/>
            <a:ext cx="2215688" cy="304271"/>
          </a:xfrm>
          <a:prstGeom prst="rect">
            <a:avLst/>
          </a:prstGeom>
        </p:spPr>
        <p:txBody>
          <a:bodyPr vert="horz" lIns="91440" tIns="45720" rIns="0" bIns="45720" rtlCol="0" anchor="ctr"/>
          <a:lstStyle>
            <a:defPPr>
              <a:defRPr lang="en-US"/>
            </a:defPPr>
            <a:lvl1pPr marL="0" algn="r" defTabSz="4572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5607CED-D545-0D4C-A214-D96E27090DB2}" type="slidenum">
              <a:rPr lang="de-DE" smtClean="0">
                <a:solidFill>
                  <a:schemeClr val="bg1"/>
                </a:solidFill>
              </a:rPr>
              <a:pPr/>
              <a:t>38</a:t>
            </a:fld>
            <a:endParaRPr lang="de-DE" dirty="0">
              <a:solidFill>
                <a:schemeClr val="bg1"/>
              </a:solidFill>
            </a:endParaRPr>
          </a:p>
        </p:txBody>
      </p:sp>
    </p:spTree>
    <p:extLst>
      <p:ext uri="{BB962C8B-B14F-4D97-AF65-F5344CB8AC3E}">
        <p14:creationId xmlns:p14="http://schemas.microsoft.com/office/powerpoint/2010/main" val="245419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Grafik 13">
            <a:extLst>
              <a:ext uri="{FF2B5EF4-FFF2-40B4-BE49-F238E27FC236}">
                <a16:creationId xmlns:a16="http://schemas.microsoft.com/office/drawing/2014/main" id="{15AC705B-020F-3922-AA0A-E381B8FCDE65}"/>
              </a:ext>
            </a:extLst>
          </p:cNvPr>
          <p:cNvPicPr>
            <a:picLocks noChangeAspect="1"/>
          </p:cNvPicPr>
          <p:nvPr/>
        </p:nvPicPr>
        <p:blipFill>
          <a:blip r:embed="rId3"/>
          <a:srcRect l="21646" r="21646"/>
          <a:stretch/>
        </p:blipFill>
        <p:spPr>
          <a:xfrm>
            <a:off x="1883157" y="0"/>
            <a:ext cx="5067590" cy="5715000"/>
          </a:xfrm>
          <a:prstGeom prst="rect">
            <a:avLst/>
          </a:prstGeom>
        </p:spPr>
      </p:pic>
      <p:sp>
        <p:nvSpPr>
          <p:cNvPr id="16" name="Textplatzhalter 8">
            <a:extLst>
              <a:ext uri="{FF2B5EF4-FFF2-40B4-BE49-F238E27FC236}">
                <a16:creationId xmlns:a16="http://schemas.microsoft.com/office/drawing/2014/main" id="{8A7883C7-F1A2-C741-A436-B41927959D91}"/>
              </a:ext>
            </a:extLst>
          </p:cNvPr>
          <p:cNvSpPr txBox="1">
            <a:spLocks/>
          </p:cNvSpPr>
          <p:nvPr/>
        </p:nvSpPr>
        <p:spPr>
          <a:xfrm>
            <a:off x="6794345" y="-1"/>
            <a:ext cx="2349653" cy="5715000"/>
          </a:xfrm>
          <a:prstGeom prst="rect">
            <a:avLst/>
          </a:prstGeom>
          <a:solidFill>
            <a:schemeClr val="tx1"/>
          </a:solidFill>
          <a:ln>
            <a:noFill/>
          </a:ln>
        </p:spPr>
        <p:txBody>
          <a:bodyPr lIns="251999" tIns="1260000" rIns="360000" bIns="144000"/>
          <a:lstStyle>
            <a:lvl1pPr marL="0" marR="0" indent="0" algn="l" defTabSz="685800" rtl="0" eaLnBrk="1" fontAlgn="auto" latinLnBrk="0" hangingPunct="1">
              <a:lnSpc>
                <a:spcPct val="125000"/>
              </a:lnSpc>
              <a:spcBef>
                <a:spcPts val="750"/>
              </a:spcBef>
              <a:spcAft>
                <a:spcPts val="0"/>
              </a:spcAft>
              <a:buClrTx/>
              <a:buSzTx/>
              <a:buFont typeface="Arial" panose="020B0604020202020204" pitchFamily="34" charset="0"/>
              <a:buNone/>
              <a:tabLst/>
              <a:defRPr sz="1100" kern="1200">
                <a:solidFill>
                  <a:schemeClr val="bg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71450" indent="-171450">
              <a:lnSpc>
                <a:spcPct val="100000"/>
              </a:lnSpc>
              <a:buFont typeface="Arial" panose="020B0604020202020204" pitchFamily="34" charset="0"/>
              <a:buChar char="•"/>
            </a:pPr>
            <a:r>
              <a:rPr lang="de-DE" dirty="0"/>
              <a:t>Traditionell seit 1924</a:t>
            </a:r>
          </a:p>
          <a:p>
            <a:pPr marL="171450" indent="-171450">
              <a:lnSpc>
                <a:spcPct val="100000"/>
              </a:lnSpc>
              <a:buFont typeface="Arial" panose="020B0604020202020204" pitchFamily="34" charset="0"/>
              <a:buChar char="•"/>
            </a:pPr>
            <a:r>
              <a:rPr lang="de-DE" dirty="0"/>
              <a:t>Natürliches Gewässer, Teil des </a:t>
            </a:r>
            <a:r>
              <a:rPr lang="de-DE" dirty="0" err="1"/>
              <a:t>Moersbaches</a:t>
            </a:r>
            <a:endParaRPr lang="de-DE" dirty="0"/>
          </a:p>
          <a:p>
            <a:pPr marL="171450" indent="-171450">
              <a:lnSpc>
                <a:spcPct val="100000"/>
              </a:lnSpc>
              <a:buFont typeface="Arial" panose="020B0604020202020204" pitchFamily="34" charset="0"/>
              <a:buChar char="•"/>
            </a:pPr>
            <a:r>
              <a:rPr lang="de-DE" dirty="0"/>
              <a:t>Liegefläche ca. 8.000 qm</a:t>
            </a:r>
          </a:p>
          <a:p>
            <a:pPr marL="171450" indent="-171450">
              <a:lnSpc>
                <a:spcPct val="100000"/>
              </a:lnSpc>
              <a:buFont typeface="Arial" panose="020B0604020202020204" pitchFamily="34" charset="0"/>
              <a:buChar char="•"/>
            </a:pPr>
            <a:r>
              <a:rPr lang="de-DE" dirty="0"/>
              <a:t>Nutzbare Wasserfläche ca. 5.000 qm</a:t>
            </a:r>
          </a:p>
          <a:p>
            <a:pPr marL="171450" indent="-171450">
              <a:lnSpc>
                <a:spcPct val="100000"/>
              </a:lnSpc>
              <a:buFont typeface="Arial" panose="020B0604020202020204" pitchFamily="34" charset="0"/>
              <a:buChar char="•"/>
            </a:pPr>
            <a:r>
              <a:rPr lang="de-DE" dirty="0"/>
              <a:t>Davon Schwimmerzone: ca. 4.400 qm</a:t>
            </a:r>
          </a:p>
          <a:p>
            <a:pPr marL="171450" indent="-171450">
              <a:lnSpc>
                <a:spcPct val="100000"/>
              </a:lnSpc>
              <a:buFont typeface="Arial" panose="020B0604020202020204" pitchFamily="34" charset="0"/>
              <a:buChar char="•"/>
            </a:pPr>
            <a:r>
              <a:rPr lang="de-DE" dirty="0"/>
              <a:t>Davon Nichtschwimmerzone: ca. 600 qm</a:t>
            </a:r>
          </a:p>
          <a:p>
            <a:pPr marL="171450" indent="-171450">
              <a:lnSpc>
                <a:spcPct val="100000"/>
              </a:lnSpc>
              <a:buFont typeface="Arial" panose="020B0604020202020204" pitchFamily="34" charset="0"/>
              <a:buChar char="•"/>
            </a:pPr>
            <a:r>
              <a:rPr lang="de-DE" dirty="0"/>
              <a:t>Wasserrutsche und Strandkörbe</a:t>
            </a:r>
          </a:p>
          <a:p>
            <a:pPr marL="171450" indent="-171450">
              <a:lnSpc>
                <a:spcPct val="100000"/>
              </a:lnSpc>
              <a:buFont typeface="Arial" panose="020B0604020202020204" pitchFamily="34" charset="0"/>
              <a:buChar char="•"/>
            </a:pPr>
            <a:r>
              <a:rPr lang="de-DE" dirty="0"/>
              <a:t>Gastronomie: Strandbar „1924“</a:t>
            </a:r>
          </a:p>
          <a:p>
            <a:pPr marL="171450" indent="-171450">
              <a:lnSpc>
                <a:spcPct val="100000"/>
              </a:lnSpc>
              <a:buFont typeface="Arial" panose="020B0604020202020204" pitchFamily="34" charset="0"/>
              <a:buChar char="•"/>
            </a:pPr>
            <a:r>
              <a:rPr lang="de-DE" dirty="0"/>
              <a:t>Jahreszeitliche Events mit Badewannenrennen, Sommerfest und Beachpartys</a:t>
            </a:r>
          </a:p>
        </p:txBody>
      </p:sp>
      <p:sp>
        <p:nvSpPr>
          <p:cNvPr id="23" name="Rechteck 22">
            <a:extLst>
              <a:ext uri="{FF2B5EF4-FFF2-40B4-BE49-F238E27FC236}">
                <a16:creationId xmlns:a16="http://schemas.microsoft.com/office/drawing/2014/main" id="{10A62494-A90F-B040-BFA2-BDCA8ADF4FA7}"/>
              </a:ext>
            </a:extLst>
          </p:cNvPr>
          <p:cNvSpPr/>
          <p:nvPr/>
        </p:nvSpPr>
        <p:spPr>
          <a:xfrm>
            <a:off x="1936004" y="0"/>
            <a:ext cx="1754515" cy="5715000"/>
          </a:xfrm>
          <a:prstGeom prst="rect">
            <a:avLst/>
          </a:prstGeom>
          <a:gradFill>
            <a:gsLst>
              <a:gs pos="0">
                <a:schemeClr val="tx1"/>
              </a:gs>
              <a:gs pos="100000">
                <a:schemeClr val="tx1">
                  <a:alpha val="0"/>
                </a:schemeClr>
              </a:gs>
            </a:gsLst>
            <a:lin ang="0" scaled="0"/>
          </a:gra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a:p>
        </p:txBody>
      </p:sp>
      <p:sp>
        <p:nvSpPr>
          <p:cNvPr id="24" name="Rechteck 23">
            <a:extLst>
              <a:ext uri="{FF2B5EF4-FFF2-40B4-BE49-F238E27FC236}">
                <a16:creationId xmlns:a16="http://schemas.microsoft.com/office/drawing/2014/main" id="{B9414A26-49EC-F040-8F99-64E809D973F8}"/>
              </a:ext>
            </a:extLst>
          </p:cNvPr>
          <p:cNvSpPr/>
          <p:nvPr/>
        </p:nvSpPr>
        <p:spPr>
          <a:xfrm>
            <a:off x="-1" y="0"/>
            <a:ext cx="1936005" cy="5715000"/>
          </a:xfrm>
          <a:prstGeom prst="rect">
            <a:avLst/>
          </a:prstGeom>
          <a:solidFill>
            <a:schemeClr val="tx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a:p>
        </p:txBody>
      </p:sp>
      <p:sp>
        <p:nvSpPr>
          <p:cNvPr id="47" name="Textplatzhalter 8">
            <a:extLst>
              <a:ext uri="{FF2B5EF4-FFF2-40B4-BE49-F238E27FC236}">
                <a16:creationId xmlns:a16="http://schemas.microsoft.com/office/drawing/2014/main" id="{0226FB07-8332-694B-B47E-62517D89AEE2}"/>
              </a:ext>
            </a:extLst>
          </p:cNvPr>
          <p:cNvSpPr txBox="1">
            <a:spLocks/>
          </p:cNvSpPr>
          <p:nvPr/>
        </p:nvSpPr>
        <p:spPr>
          <a:xfrm>
            <a:off x="358775" y="1826163"/>
            <a:ext cx="1981686" cy="2339163"/>
          </a:xfrm>
          <a:prstGeom prst="rect">
            <a:avLst/>
          </a:prstGeom>
        </p:spPr>
        <p:txBody>
          <a:bodyPr lIns="0" tIns="0" rIns="0" bIns="0"/>
          <a:lstStyle>
            <a:lvl1pPr marL="0" marR="0" indent="0" algn="l" defTabSz="685800" rtl="0" eaLnBrk="1" fontAlgn="auto" latinLnBrk="0" hangingPunct="1">
              <a:lnSpc>
                <a:spcPct val="125000"/>
              </a:lnSpc>
              <a:spcBef>
                <a:spcPts val="750"/>
              </a:spcBef>
              <a:spcAft>
                <a:spcPts val="0"/>
              </a:spcAft>
              <a:buClrTx/>
              <a:buSzTx/>
              <a:buFont typeface="Arial" panose="020B0604020202020204" pitchFamily="34" charset="0"/>
              <a:buNone/>
              <a:tabLst/>
              <a:defRPr sz="1100" kern="1200">
                <a:solidFill>
                  <a:schemeClr val="bg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de-DE" sz="1400" dirty="0"/>
              <a:t>Das </a:t>
            </a:r>
            <a:r>
              <a:rPr lang="de-DE" sz="1400" dirty="0" err="1"/>
              <a:t>Bettenkamper</a:t>
            </a:r>
            <a:r>
              <a:rPr lang="de-DE" sz="1400" dirty="0"/>
              <a:t> Meer ist ein Naturfreibad und eine Oase der Ruhe. Hier baden </a:t>
            </a:r>
            <a:r>
              <a:rPr lang="de-DE" sz="1400" dirty="0" err="1"/>
              <a:t>Niederrhei-ner</a:t>
            </a:r>
            <a:r>
              <a:rPr lang="de-DE" sz="1400" dirty="0"/>
              <a:t> seit über 100 Jahren. Neben dem erfrischen-den Sprung ins kühle Wasser lädt die große Liegewiese zum Entspannen ein.</a:t>
            </a:r>
          </a:p>
        </p:txBody>
      </p:sp>
      <p:sp>
        <p:nvSpPr>
          <p:cNvPr id="28" name="Inhaltsplatzhalter 3">
            <a:extLst>
              <a:ext uri="{FF2B5EF4-FFF2-40B4-BE49-F238E27FC236}">
                <a16:creationId xmlns:a16="http://schemas.microsoft.com/office/drawing/2014/main" id="{5880B4E4-4A7A-B449-B865-60A0F1EB9323}"/>
              </a:ext>
            </a:extLst>
          </p:cNvPr>
          <p:cNvSpPr>
            <a:spLocks noGrp="1"/>
          </p:cNvSpPr>
          <p:nvPr>
            <p:ph sz="quarter" idx="13"/>
          </p:nvPr>
        </p:nvSpPr>
        <p:spPr>
          <a:xfrm>
            <a:off x="358775" y="143999"/>
            <a:ext cx="2625486" cy="1514471"/>
          </a:xfrm>
        </p:spPr>
        <p:txBody>
          <a:bodyPr lIns="0" tIns="0" rIns="0" bIns="0">
            <a:noAutofit/>
          </a:bodyPr>
          <a:lstStyle/>
          <a:p>
            <a:pPr>
              <a:lnSpc>
                <a:spcPts val="3000"/>
              </a:lnSpc>
              <a:spcBef>
                <a:spcPts val="0"/>
              </a:spcBef>
            </a:pPr>
            <a:r>
              <a:rPr lang="de-DE" sz="1200" b="0" dirty="0">
                <a:solidFill>
                  <a:schemeClr val="bg1"/>
                </a:solidFill>
              </a:rPr>
              <a:t>Enni Sport &amp; Bäder</a:t>
            </a:r>
            <a:br>
              <a:rPr lang="de-DE" dirty="0">
                <a:solidFill>
                  <a:schemeClr val="bg1"/>
                </a:solidFill>
              </a:rPr>
            </a:br>
            <a:r>
              <a:rPr lang="de-DE" sz="2800" dirty="0">
                <a:solidFill>
                  <a:schemeClr val="bg1"/>
                </a:solidFill>
              </a:rPr>
              <a:t>Naturfreibad </a:t>
            </a:r>
            <a:r>
              <a:rPr lang="de-DE" sz="2800" dirty="0" err="1">
                <a:solidFill>
                  <a:schemeClr val="bg1"/>
                </a:solidFill>
              </a:rPr>
              <a:t>Bettenkamper</a:t>
            </a:r>
            <a:r>
              <a:rPr lang="de-DE" sz="2800" dirty="0">
                <a:solidFill>
                  <a:schemeClr val="bg1"/>
                </a:solidFill>
              </a:rPr>
              <a:t> Meer</a:t>
            </a:r>
          </a:p>
        </p:txBody>
      </p:sp>
      <p:pic>
        <p:nvPicPr>
          <p:cNvPr id="13" name="Grafik 12">
            <a:extLst>
              <a:ext uri="{FF2B5EF4-FFF2-40B4-BE49-F238E27FC236}">
                <a16:creationId xmlns:a16="http://schemas.microsoft.com/office/drawing/2014/main" id="{19168810-BCD2-8941-BD10-B65199E5173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933827" y="285618"/>
            <a:ext cx="792553" cy="243383"/>
          </a:xfrm>
          <a:prstGeom prst="rect">
            <a:avLst/>
          </a:prstGeom>
          <a:effectLst/>
        </p:spPr>
      </p:pic>
      <p:cxnSp>
        <p:nvCxnSpPr>
          <p:cNvPr id="21" name="Gerade Verbindung 14">
            <a:extLst>
              <a:ext uri="{FF2B5EF4-FFF2-40B4-BE49-F238E27FC236}">
                <a16:creationId xmlns:a16="http://schemas.microsoft.com/office/drawing/2014/main" id="{87085520-2BBE-BA4A-ADDC-788C9F7FC06A}"/>
              </a:ext>
            </a:extLst>
          </p:cNvPr>
          <p:cNvCxnSpPr>
            <a:cxnSpLocks/>
          </p:cNvCxnSpPr>
          <p:nvPr/>
        </p:nvCxnSpPr>
        <p:spPr>
          <a:xfrm>
            <a:off x="356474" y="5413375"/>
            <a:ext cx="842875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Footer Placeholder 4">
            <a:extLst>
              <a:ext uri="{FF2B5EF4-FFF2-40B4-BE49-F238E27FC236}">
                <a16:creationId xmlns:a16="http://schemas.microsoft.com/office/drawing/2014/main" id="{D5441F8F-4E67-B443-8A77-D44760DB8141}"/>
              </a:ext>
            </a:extLst>
          </p:cNvPr>
          <p:cNvSpPr>
            <a:spLocks noGrp="1"/>
          </p:cNvSpPr>
          <p:nvPr>
            <p:ph type="ftr" sz="quarter" idx="3"/>
          </p:nvPr>
        </p:nvSpPr>
        <p:spPr>
          <a:xfrm>
            <a:off x="356474" y="5410729"/>
            <a:ext cx="4022018" cy="304271"/>
          </a:xfrm>
          <a:prstGeom prst="rect">
            <a:avLst/>
          </a:prstGeom>
        </p:spPr>
        <p:txBody>
          <a:bodyPr lIns="0" anchor="ctr" anchorCtr="0"/>
          <a:lstStyle>
            <a:lvl1pPr algn="ctr">
              <a:defRPr sz="800">
                <a:solidFill>
                  <a:schemeClr val="tx1"/>
                </a:solidFill>
                <a:latin typeface="Arial" panose="020B0604020202020204" pitchFamily="34" charset="0"/>
                <a:cs typeface="Arial" panose="020B0604020202020204" pitchFamily="34" charset="0"/>
              </a:defRPr>
            </a:lvl1pPr>
          </a:lstStyle>
          <a:p>
            <a:pPr algn="l"/>
            <a:r>
              <a:rPr lang="de-DE" b="1" dirty="0" err="1">
                <a:solidFill>
                  <a:schemeClr val="bg1"/>
                </a:solidFill>
              </a:rPr>
              <a:t>Enni</a:t>
            </a:r>
            <a:r>
              <a:rPr lang="de-DE" b="1" dirty="0">
                <a:solidFill>
                  <a:schemeClr val="bg1"/>
                </a:solidFill>
              </a:rPr>
              <a:t>-Unternehmensgruppe </a:t>
            </a:r>
            <a:r>
              <a:rPr lang="de-DE" dirty="0">
                <a:solidFill>
                  <a:schemeClr val="bg1"/>
                </a:solidFill>
              </a:rPr>
              <a:t>| Unternehmenspräsentation</a:t>
            </a:r>
          </a:p>
        </p:txBody>
      </p:sp>
      <p:sp>
        <p:nvSpPr>
          <p:cNvPr id="25" name="Foliennummernplatzhalter 18">
            <a:extLst>
              <a:ext uri="{FF2B5EF4-FFF2-40B4-BE49-F238E27FC236}">
                <a16:creationId xmlns:a16="http://schemas.microsoft.com/office/drawing/2014/main" id="{B034A688-4C8F-244B-A706-4813DCBCC6DD}"/>
              </a:ext>
            </a:extLst>
          </p:cNvPr>
          <p:cNvSpPr txBox="1">
            <a:spLocks/>
          </p:cNvSpPr>
          <p:nvPr/>
        </p:nvSpPr>
        <p:spPr>
          <a:xfrm>
            <a:off x="6567509" y="5410729"/>
            <a:ext cx="2215688" cy="304271"/>
          </a:xfrm>
          <a:prstGeom prst="rect">
            <a:avLst/>
          </a:prstGeom>
        </p:spPr>
        <p:txBody>
          <a:bodyPr vert="horz" lIns="91440" tIns="45720" rIns="0" bIns="45720" rtlCol="0" anchor="ctr"/>
          <a:lstStyle>
            <a:defPPr>
              <a:defRPr lang="en-US"/>
            </a:defPPr>
            <a:lvl1pPr marL="0" algn="r" defTabSz="4572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5607CED-D545-0D4C-A214-D96E27090DB2}" type="slidenum">
              <a:rPr lang="de-DE" smtClean="0">
                <a:solidFill>
                  <a:schemeClr val="bg1"/>
                </a:solidFill>
              </a:rPr>
              <a:pPr/>
              <a:t>39</a:t>
            </a:fld>
            <a:endParaRPr lang="de-DE" dirty="0">
              <a:solidFill>
                <a:schemeClr val="bg1"/>
              </a:solidFill>
            </a:endParaRPr>
          </a:p>
        </p:txBody>
      </p:sp>
    </p:spTree>
    <p:extLst>
      <p:ext uri="{BB962C8B-B14F-4D97-AF65-F5344CB8AC3E}">
        <p14:creationId xmlns:p14="http://schemas.microsoft.com/office/powerpoint/2010/main" val="486482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19A24935-5182-1CC2-2E7E-E90D470EE75C}"/>
              </a:ext>
            </a:extLst>
          </p:cNvPr>
          <p:cNvSpPr>
            <a:spLocks noGrp="1"/>
          </p:cNvSpPr>
          <p:nvPr>
            <p:ph type="sldNum" sz="quarter" idx="12"/>
          </p:nvPr>
        </p:nvSpPr>
        <p:spPr/>
        <p:txBody>
          <a:bodyPr/>
          <a:lstStyle/>
          <a:p>
            <a:fld id="{E5607CED-D545-0D4C-A214-D96E27090DB2}" type="slidenum">
              <a:rPr lang="de-DE" smtClean="0"/>
              <a:pPr/>
              <a:t>4</a:t>
            </a:fld>
            <a:endParaRPr lang="de-DE" dirty="0"/>
          </a:p>
        </p:txBody>
      </p:sp>
      <p:sp>
        <p:nvSpPr>
          <p:cNvPr id="26" name="object 19">
            <a:extLst>
              <a:ext uri="{FF2B5EF4-FFF2-40B4-BE49-F238E27FC236}">
                <a16:creationId xmlns:a16="http://schemas.microsoft.com/office/drawing/2014/main" id="{846CF047-222E-6642-9063-92A31E84961F}"/>
              </a:ext>
            </a:extLst>
          </p:cNvPr>
          <p:cNvSpPr txBox="1"/>
          <p:nvPr/>
        </p:nvSpPr>
        <p:spPr>
          <a:xfrm>
            <a:off x="4883028" y="2017747"/>
            <a:ext cx="356938" cy="131383"/>
          </a:xfrm>
          <a:prstGeom prst="rect">
            <a:avLst/>
          </a:prstGeom>
        </p:spPr>
        <p:txBody>
          <a:bodyPr vert="horz" wrap="square" lIns="0" tIns="24130" rIns="0" bIns="0" rtlCol="0">
            <a:spAutoFit/>
          </a:bodyPr>
          <a:lstStyle/>
          <a:p>
            <a:pPr marL="12065" marR="5080">
              <a:lnSpc>
                <a:spcPts val="900"/>
              </a:lnSpc>
              <a:spcBef>
                <a:spcPts val="190"/>
              </a:spcBef>
              <a:tabLst>
                <a:tab pos="189865" algn="l"/>
              </a:tabLst>
            </a:pPr>
            <a:r>
              <a:rPr lang="de-DE" sz="700" dirty="0">
                <a:latin typeface="+mj-lt"/>
                <a:cs typeface="Proxima Nova"/>
              </a:rPr>
              <a:t>0,93 % </a:t>
            </a:r>
            <a:endParaRPr sz="700" dirty="0">
              <a:latin typeface="+mj-lt"/>
              <a:cs typeface="Proxima Nova"/>
            </a:endParaRPr>
          </a:p>
        </p:txBody>
      </p:sp>
      <p:sp>
        <p:nvSpPr>
          <p:cNvPr id="46" name="Textfeld 243">
            <a:extLst>
              <a:ext uri="{FF2B5EF4-FFF2-40B4-BE49-F238E27FC236}">
                <a16:creationId xmlns:a16="http://schemas.microsoft.com/office/drawing/2014/main" id="{3C46DDA3-6D31-084D-ACC3-8B88328D7F7C}"/>
              </a:ext>
            </a:extLst>
          </p:cNvPr>
          <p:cNvSpPr txBox="1"/>
          <p:nvPr/>
        </p:nvSpPr>
        <p:spPr>
          <a:xfrm>
            <a:off x="5291723" y="2017356"/>
            <a:ext cx="1252153" cy="307777"/>
          </a:xfrm>
          <a:prstGeom prst="rect">
            <a:avLst/>
          </a:prstGeom>
          <a:solidFill>
            <a:schemeClr val="tx1"/>
          </a:solidFill>
          <a:ln w="25400">
            <a:solidFill>
              <a:schemeClr val="tx1"/>
            </a:solidFill>
          </a:ln>
        </p:spPr>
        <p:txBody>
          <a:bodyPr wrap="square">
            <a:spAutoFit/>
          </a:bodyPr>
          <a:lstStyle>
            <a:defPPr>
              <a:defRPr lang="de-DE"/>
            </a:defPPr>
            <a:lvl1pPr algn="l" rtl="0" fontAlgn="base">
              <a:spcBef>
                <a:spcPct val="0"/>
              </a:spcBef>
              <a:spcAft>
                <a:spcPct val="0"/>
              </a:spcAft>
              <a:defRPr sz="2400" kern="1200">
                <a:solidFill>
                  <a:schemeClr val="tx1"/>
                </a:solidFill>
                <a:latin typeface="Arial" pitchFamily="34" charset="0"/>
                <a:ea typeface="ＭＳ Ｐゴシック" charset="-128"/>
                <a:cs typeface="+mn-cs"/>
              </a:defRPr>
            </a:lvl1pPr>
            <a:lvl2pPr marL="457200" algn="l" rtl="0" fontAlgn="base">
              <a:spcBef>
                <a:spcPct val="0"/>
              </a:spcBef>
              <a:spcAft>
                <a:spcPct val="0"/>
              </a:spcAft>
              <a:defRPr sz="2400" kern="1200">
                <a:solidFill>
                  <a:schemeClr val="tx1"/>
                </a:solidFill>
                <a:latin typeface="Arial" pitchFamily="34" charset="0"/>
                <a:ea typeface="ＭＳ Ｐゴシック" charset="-128"/>
                <a:cs typeface="+mn-cs"/>
              </a:defRPr>
            </a:lvl2pPr>
            <a:lvl3pPr marL="914400" algn="l" rtl="0" fontAlgn="base">
              <a:spcBef>
                <a:spcPct val="0"/>
              </a:spcBef>
              <a:spcAft>
                <a:spcPct val="0"/>
              </a:spcAft>
              <a:defRPr sz="2400" kern="1200">
                <a:solidFill>
                  <a:schemeClr val="tx1"/>
                </a:solidFill>
                <a:latin typeface="Arial" pitchFamily="34" charset="0"/>
                <a:ea typeface="ＭＳ Ｐゴシック" charset="-128"/>
                <a:cs typeface="+mn-cs"/>
              </a:defRPr>
            </a:lvl3pPr>
            <a:lvl4pPr marL="1371600" algn="l" rtl="0" fontAlgn="base">
              <a:spcBef>
                <a:spcPct val="0"/>
              </a:spcBef>
              <a:spcAft>
                <a:spcPct val="0"/>
              </a:spcAft>
              <a:defRPr sz="2400" kern="1200">
                <a:solidFill>
                  <a:schemeClr val="tx1"/>
                </a:solidFill>
                <a:latin typeface="Arial" pitchFamily="34" charset="0"/>
                <a:ea typeface="ＭＳ Ｐゴシック" charset="-128"/>
                <a:cs typeface="+mn-cs"/>
              </a:defRPr>
            </a:lvl4pPr>
            <a:lvl5pPr marL="1828800" algn="l" rtl="0" fontAlgn="base">
              <a:spcBef>
                <a:spcPct val="0"/>
              </a:spcBef>
              <a:spcAft>
                <a:spcPct val="0"/>
              </a:spcAft>
              <a:defRPr sz="2400" kern="1200">
                <a:solidFill>
                  <a:schemeClr val="tx1"/>
                </a:solidFill>
                <a:latin typeface="Arial" pitchFamily="34" charset="0"/>
                <a:ea typeface="ＭＳ Ｐゴシック" charset="-128"/>
                <a:cs typeface="+mn-cs"/>
              </a:defRPr>
            </a:lvl5pPr>
            <a:lvl6pPr marL="2286000" algn="l" defTabSz="914400" rtl="0" eaLnBrk="1" latinLnBrk="0" hangingPunct="1">
              <a:defRPr sz="2400" kern="1200">
                <a:solidFill>
                  <a:schemeClr val="tx1"/>
                </a:solidFill>
                <a:latin typeface="Arial" pitchFamily="34" charset="0"/>
                <a:ea typeface="ＭＳ Ｐゴシック" charset="-128"/>
                <a:cs typeface="+mn-cs"/>
              </a:defRPr>
            </a:lvl6pPr>
            <a:lvl7pPr marL="2743200" algn="l" defTabSz="914400" rtl="0" eaLnBrk="1" latinLnBrk="0" hangingPunct="1">
              <a:defRPr sz="2400" kern="1200">
                <a:solidFill>
                  <a:schemeClr val="tx1"/>
                </a:solidFill>
                <a:latin typeface="Arial" pitchFamily="34" charset="0"/>
                <a:ea typeface="ＭＳ Ｐゴシック" charset="-128"/>
                <a:cs typeface="+mn-cs"/>
              </a:defRPr>
            </a:lvl7pPr>
            <a:lvl8pPr marL="3200400" algn="l" defTabSz="914400" rtl="0" eaLnBrk="1" latinLnBrk="0" hangingPunct="1">
              <a:defRPr sz="2400" kern="1200">
                <a:solidFill>
                  <a:schemeClr val="tx1"/>
                </a:solidFill>
                <a:latin typeface="Arial" pitchFamily="34" charset="0"/>
                <a:ea typeface="ＭＳ Ｐゴシック" charset="-128"/>
                <a:cs typeface="+mn-cs"/>
              </a:defRPr>
            </a:lvl8pPr>
            <a:lvl9pPr marL="3657600" algn="l" defTabSz="914400" rtl="0" eaLnBrk="1" latinLnBrk="0" hangingPunct="1">
              <a:defRPr sz="2400" kern="1200">
                <a:solidFill>
                  <a:schemeClr val="tx1"/>
                </a:solidFill>
                <a:latin typeface="Arial" pitchFamily="34" charset="0"/>
                <a:ea typeface="ＭＳ Ｐゴシック" charset="-128"/>
                <a:cs typeface="+mn-cs"/>
              </a:defRPr>
            </a:lvl9pPr>
          </a:lstStyle>
          <a:p>
            <a:pPr>
              <a:defRPr/>
            </a:pPr>
            <a:r>
              <a:rPr lang="de-DE" sz="700" dirty="0" err="1">
                <a:solidFill>
                  <a:schemeClr val="bg1"/>
                </a:solidFill>
                <a:latin typeface="Arial" charset="0"/>
              </a:rPr>
              <a:t>Trianel</a:t>
            </a:r>
            <a:r>
              <a:rPr lang="de-DE" sz="700" dirty="0">
                <a:solidFill>
                  <a:schemeClr val="bg1"/>
                </a:solidFill>
                <a:latin typeface="Arial" charset="0"/>
              </a:rPr>
              <a:t> </a:t>
            </a:r>
            <a:r>
              <a:rPr lang="de-DE" sz="700" b="0" dirty="0">
                <a:solidFill>
                  <a:schemeClr val="bg1"/>
                </a:solidFill>
                <a:latin typeface="Arial" charset="0"/>
              </a:rPr>
              <a:t>Gaskraftwerk Hamm GmbH &amp; Co. KG</a:t>
            </a:r>
          </a:p>
        </p:txBody>
      </p:sp>
      <p:pic>
        <p:nvPicPr>
          <p:cNvPr id="54" name="Grafik 53">
            <a:extLst>
              <a:ext uri="{FF2B5EF4-FFF2-40B4-BE49-F238E27FC236}">
                <a16:creationId xmlns:a16="http://schemas.microsoft.com/office/drawing/2014/main" id="{71957CB5-485D-DD4B-9ECE-277B168CEC30}"/>
              </a:ext>
            </a:extLst>
          </p:cNvPr>
          <p:cNvPicPr>
            <a:picLocks noChangeAspect="1"/>
          </p:cNvPicPr>
          <p:nvPr/>
        </p:nvPicPr>
        <p:blipFill>
          <a:blip r:embed="rId2"/>
          <a:stretch>
            <a:fillRect/>
          </a:stretch>
        </p:blipFill>
        <p:spPr>
          <a:xfrm>
            <a:off x="7933828" y="285618"/>
            <a:ext cx="792552" cy="243383"/>
          </a:xfrm>
          <a:prstGeom prst="rect">
            <a:avLst/>
          </a:prstGeom>
        </p:spPr>
      </p:pic>
      <p:sp>
        <p:nvSpPr>
          <p:cNvPr id="70" name="Inhaltsplatzhalter 3">
            <a:extLst>
              <a:ext uri="{FF2B5EF4-FFF2-40B4-BE49-F238E27FC236}">
                <a16:creationId xmlns:a16="http://schemas.microsoft.com/office/drawing/2014/main" id="{B7031B36-8E28-7247-9828-C24FC4161F84}"/>
              </a:ext>
            </a:extLst>
          </p:cNvPr>
          <p:cNvSpPr txBox="1">
            <a:spLocks/>
          </p:cNvSpPr>
          <p:nvPr/>
        </p:nvSpPr>
        <p:spPr>
          <a:xfrm>
            <a:off x="358774" y="144001"/>
            <a:ext cx="8200010" cy="3005084"/>
          </a:xfrm>
          <a:prstGeom prst="rect">
            <a:avLst/>
          </a:prstGeom>
        </p:spPr>
        <p:txBody>
          <a:bodyPr lIns="0" tIns="0" rIns="0" bIns="0">
            <a:noAutofit/>
          </a:bodyPr>
          <a:lstStyle>
            <a:lvl1pPr marL="0" indent="0" algn="l" defTabSz="685800" rtl="0" eaLnBrk="1" latinLnBrk="0" hangingPunct="1">
              <a:lnSpc>
                <a:spcPct val="90000"/>
              </a:lnSpc>
              <a:spcBef>
                <a:spcPts val="750"/>
              </a:spcBef>
              <a:buFont typeface="Arial" panose="020B0604020202020204" pitchFamily="34" charset="0"/>
              <a:buNone/>
              <a:defRPr sz="2400" b="1"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ts val="3000"/>
              </a:lnSpc>
              <a:spcBef>
                <a:spcPts val="0"/>
              </a:spcBef>
            </a:pPr>
            <a:r>
              <a:rPr lang="de-DE" sz="1200" b="0" dirty="0"/>
              <a:t>ENNI Energie &amp; Umwelt Niederrhein GmbH</a:t>
            </a:r>
            <a:br>
              <a:rPr lang="de-DE" dirty="0"/>
            </a:br>
            <a:r>
              <a:rPr lang="de-DE" sz="2800" dirty="0"/>
              <a:t>Wachstumsmotor Unternehmensbeteiligungen</a:t>
            </a:r>
          </a:p>
        </p:txBody>
      </p:sp>
      <p:sp>
        <p:nvSpPr>
          <p:cNvPr id="68" name="object 15">
            <a:extLst>
              <a:ext uri="{FF2B5EF4-FFF2-40B4-BE49-F238E27FC236}">
                <a16:creationId xmlns:a16="http://schemas.microsoft.com/office/drawing/2014/main" id="{38036ACF-07E8-B54F-A0CE-927650D6E891}"/>
              </a:ext>
            </a:extLst>
          </p:cNvPr>
          <p:cNvSpPr/>
          <p:nvPr/>
        </p:nvSpPr>
        <p:spPr>
          <a:xfrm rot="5400000" flipV="1">
            <a:off x="4506006" y="2093524"/>
            <a:ext cx="772617" cy="280799"/>
          </a:xfrm>
          <a:custGeom>
            <a:avLst/>
            <a:gdLst/>
            <a:ahLst/>
            <a:cxnLst/>
            <a:rect l="l" t="t" r="r" b="b"/>
            <a:pathLst>
              <a:path w="1268729">
                <a:moveTo>
                  <a:pt x="0" y="0"/>
                </a:moveTo>
                <a:lnTo>
                  <a:pt x="1268196" y="0"/>
                </a:lnTo>
              </a:path>
            </a:pathLst>
          </a:custGeom>
          <a:ln w="6350">
            <a:solidFill>
              <a:schemeClr val="tx1"/>
            </a:solidFill>
            <a:prstDash val="dash"/>
          </a:ln>
        </p:spPr>
        <p:txBody>
          <a:bodyPr wrap="square" lIns="0" tIns="0" rIns="0" bIns="0" rtlCol="0"/>
          <a:lstStyle/>
          <a:p>
            <a:endParaRPr/>
          </a:p>
        </p:txBody>
      </p:sp>
      <p:cxnSp>
        <p:nvCxnSpPr>
          <p:cNvPr id="21" name="Gerade Verbindung 14">
            <a:extLst>
              <a:ext uri="{FF2B5EF4-FFF2-40B4-BE49-F238E27FC236}">
                <a16:creationId xmlns:a16="http://schemas.microsoft.com/office/drawing/2014/main" id="{A4EFCAAD-D0DE-A540-8E0C-D19D0A742EE0}"/>
              </a:ext>
            </a:extLst>
          </p:cNvPr>
          <p:cNvCxnSpPr>
            <a:cxnSpLocks/>
          </p:cNvCxnSpPr>
          <p:nvPr/>
        </p:nvCxnSpPr>
        <p:spPr>
          <a:xfrm>
            <a:off x="356474" y="5413375"/>
            <a:ext cx="842875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Textfeld 243">
            <a:extLst>
              <a:ext uri="{FF2B5EF4-FFF2-40B4-BE49-F238E27FC236}">
                <a16:creationId xmlns:a16="http://schemas.microsoft.com/office/drawing/2014/main" id="{30BCF9B0-D229-7942-AA09-6710854FB32C}"/>
              </a:ext>
            </a:extLst>
          </p:cNvPr>
          <p:cNvSpPr txBox="1"/>
          <p:nvPr/>
        </p:nvSpPr>
        <p:spPr>
          <a:xfrm>
            <a:off x="4758335" y="1401338"/>
            <a:ext cx="1785541" cy="446276"/>
          </a:xfrm>
          <a:prstGeom prst="rect">
            <a:avLst/>
          </a:prstGeom>
          <a:solidFill>
            <a:schemeClr val="bg1"/>
          </a:solidFill>
          <a:ln w="25400">
            <a:solidFill>
              <a:schemeClr val="tx1"/>
            </a:solidFill>
          </a:ln>
        </p:spPr>
        <p:txBody>
          <a:bodyPr wrap="square">
            <a:spAutoFit/>
          </a:bodyPr>
          <a:lstStyle>
            <a:defPPr>
              <a:defRPr lang="de-DE"/>
            </a:defPPr>
            <a:lvl1pPr algn="l" rtl="0" fontAlgn="base">
              <a:spcBef>
                <a:spcPct val="0"/>
              </a:spcBef>
              <a:spcAft>
                <a:spcPct val="0"/>
              </a:spcAft>
              <a:defRPr sz="2400" kern="1200">
                <a:solidFill>
                  <a:schemeClr val="tx1"/>
                </a:solidFill>
                <a:latin typeface="Arial" pitchFamily="34" charset="0"/>
                <a:ea typeface="ＭＳ Ｐゴシック" charset="-128"/>
                <a:cs typeface="+mn-cs"/>
              </a:defRPr>
            </a:lvl1pPr>
            <a:lvl2pPr marL="457200" algn="l" rtl="0" fontAlgn="base">
              <a:spcBef>
                <a:spcPct val="0"/>
              </a:spcBef>
              <a:spcAft>
                <a:spcPct val="0"/>
              </a:spcAft>
              <a:defRPr sz="2400" kern="1200">
                <a:solidFill>
                  <a:schemeClr val="tx1"/>
                </a:solidFill>
                <a:latin typeface="Arial" pitchFamily="34" charset="0"/>
                <a:ea typeface="ＭＳ Ｐゴシック" charset="-128"/>
                <a:cs typeface="+mn-cs"/>
              </a:defRPr>
            </a:lvl2pPr>
            <a:lvl3pPr marL="914400" algn="l" rtl="0" fontAlgn="base">
              <a:spcBef>
                <a:spcPct val="0"/>
              </a:spcBef>
              <a:spcAft>
                <a:spcPct val="0"/>
              </a:spcAft>
              <a:defRPr sz="2400" kern="1200">
                <a:solidFill>
                  <a:schemeClr val="tx1"/>
                </a:solidFill>
                <a:latin typeface="Arial" pitchFamily="34" charset="0"/>
                <a:ea typeface="ＭＳ Ｐゴシック" charset="-128"/>
                <a:cs typeface="+mn-cs"/>
              </a:defRPr>
            </a:lvl3pPr>
            <a:lvl4pPr marL="1371600" algn="l" rtl="0" fontAlgn="base">
              <a:spcBef>
                <a:spcPct val="0"/>
              </a:spcBef>
              <a:spcAft>
                <a:spcPct val="0"/>
              </a:spcAft>
              <a:defRPr sz="2400" kern="1200">
                <a:solidFill>
                  <a:schemeClr val="tx1"/>
                </a:solidFill>
                <a:latin typeface="Arial" pitchFamily="34" charset="0"/>
                <a:ea typeface="ＭＳ Ｐゴシック" charset="-128"/>
                <a:cs typeface="+mn-cs"/>
              </a:defRPr>
            </a:lvl4pPr>
            <a:lvl5pPr marL="1828800" algn="l" rtl="0" fontAlgn="base">
              <a:spcBef>
                <a:spcPct val="0"/>
              </a:spcBef>
              <a:spcAft>
                <a:spcPct val="0"/>
              </a:spcAft>
              <a:defRPr sz="2400" kern="1200">
                <a:solidFill>
                  <a:schemeClr val="tx1"/>
                </a:solidFill>
                <a:latin typeface="Arial" pitchFamily="34" charset="0"/>
                <a:ea typeface="ＭＳ Ｐゴシック" charset="-128"/>
                <a:cs typeface="+mn-cs"/>
              </a:defRPr>
            </a:lvl5pPr>
            <a:lvl6pPr marL="2286000" algn="l" defTabSz="914400" rtl="0" eaLnBrk="1" latinLnBrk="0" hangingPunct="1">
              <a:defRPr sz="2400" kern="1200">
                <a:solidFill>
                  <a:schemeClr val="tx1"/>
                </a:solidFill>
                <a:latin typeface="Arial" pitchFamily="34" charset="0"/>
                <a:ea typeface="ＭＳ Ｐゴシック" charset="-128"/>
                <a:cs typeface="+mn-cs"/>
              </a:defRPr>
            </a:lvl6pPr>
            <a:lvl7pPr marL="2743200" algn="l" defTabSz="914400" rtl="0" eaLnBrk="1" latinLnBrk="0" hangingPunct="1">
              <a:defRPr sz="2400" kern="1200">
                <a:solidFill>
                  <a:schemeClr val="tx1"/>
                </a:solidFill>
                <a:latin typeface="Arial" pitchFamily="34" charset="0"/>
                <a:ea typeface="ＭＳ Ｐゴシック" charset="-128"/>
                <a:cs typeface="+mn-cs"/>
              </a:defRPr>
            </a:lvl7pPr>
            <a:lvl8pPr marL="3200400" algn="l" defTabSz="914400" rtl="0" eaLnBrk="1" latinLnBrk="0" hangingPunct="1">
              <a:defRPr sz="2400" kern="1200">
                <a:solidFill>
                  <a:schemeClr val="tx1"/>
                </a:solidFill>
                <a:latin typeface="Arial" pitchFamily="34" charset="0"/>
                <a:ea typeface="ＭＳ Ｐゴシック" charset="-128"/>
                <a:cs typeface="+mn-cs"/>
              </a:defRPr>
            </a:lvl8pPr>
            <a:lvl9pPr marL="3657600" algn="l" defTabSz="914400" rtl="0" eaLnBrk="1" latinLnBrk="0" hangingPunct="1">
              <a:defRPr sz="2400" kern="1200">
                <a:solidFill>
                  <a:schemeClr val="tx1"/>
                </a:solidFill>
                <a:latin typeface="Arial" pitchFamily="34" charset="0"/>
                <a:ea typeface="ＭＳ Ｐゴシック" charset="-128"/>
                <a:cs typeface="+mn-cs"/>
              </a:defRPr>
            </a:lvl9pPr>
          </a:lstStyle>
          <a:p>
            <a:pPr>
              <a:defRPr/>
            </a:pPr>
            <a:r>
              <a:rPr lang="de-DE" sz="1150" b="1" dirty="0">
                <a:latin typeface="Arial" charset="0"/>
              </a:rPr>
              <a:t>Stromerzeugung</a:t>
            </a:r>
          </a:p>
          <a:p>
            <a:pPr>
              <a:defRPr/>
            </a:pPr>
            <a:r>
              <a:rPr lang="de-DE" sz="1150" b="0" dirty="0">
                <a:latin typeface="Arial" charset="0"/>
              </a:rPr>
              <a:t>f</a:t>
            </a:r>
            <a:r>
              <a:rPr lang="de-DE" sz="1150" dirty="0">
                <a:latin typeface="Arial" charset="0"/>
              </a:rPr>
              <a:t>ossil</a:t>
            </a:r>
            <a:endParaRPr lang="de-DE" sz="1150" b="0" dirty="0">
              <a:latin typeface="Arial" charset="0"/>
            </a:endParaRPr>
          </a:p>
        </p:txBody>
      </p:sp>
      <p:sp>
        <p:nvSpPr>
          <p:cNvPr id="31" name="Textfeld 243">
            <a:extLst>
              <a:ext uri="{FF2B5EF4-FFF2-40B4-BE49-F238E27FC236}">
                <a16:creationId xmlns:a16="http://schemas.microsoft.com/office/drawing/2014/main" id="{8D6A4A9D-CA4C-834D-8EC5-00D456A776A9}"/>
              </a:ext>
            </a:extLst>
          </p:cNvPr>
          <p:cNvSpPr txBox="1"/>
          <p:nvPr/>
        </p:nvSpPr>
        <p:spPr>
          <a:xfrm>
            <a:off x="5288810" y="2460026"/>
            <a:ext cx="1252153" cy="307777"/>
          </a:xfrm>
          <a:prstGeom prst="rect">
            <a:avLst/>
          </a:prstGeom>
          <a:solidFill>
            <a:schemeClr val="tx1"/>
          </a:solidFill>
          <a:ln w="25400">
            <a:solidFill>
              <a:schemeClr val="tx1"/>
            </a:solidFill>
          </a:ln>
        </p:spPr>
        <p:txBody>
          <a:bodyPr wrap="square">
            <a:spAutoFit/>
          </a:bodyPr>
          <a:lstStyle>
            <a:defPPr>
              <a:defRPr lang="de-DE"/>
            </a:defPPr>
            <a:lvl1pPr algn="l" rtl="0" fontAlgn="base">
              <a:spcBef>
                <a:spcPct val="0"/>
              </a:spcBef>
              <a:spcAft>
                <a:spcPct val="0"/>
              </a:spcAft>
              <a:defRPr sz="2400" kern="1200">
                <a:solidFill>
                  <a:schemeClr val="tx1"/>
                </a:solidFill>
                <a:latin typeface="Arial" pitchFamily="34" charset="0"/>
                <a:ea typeface="ＭＳ Ｐゴシック" charset="-128"/>
                <a:cs typeface="+mn-cs"/>
              </a:defRPr>
            </a:lvl1pPr>
            <a:lvl2pPr marL="457200" algn="l" rtl="0" fontAlgn="base">
              <a:spcBef>
                <a:spcPct val="0"/>
              </a:spcBef>
              <a:spcAft>
                <a:spcPct val="0"/>
              </a:spcAft>
              <a:defRPr sz="2400" kern="1200">
                <a:solidFill>
                  <a:schemeClr val="tx1"/>
                </a:solidFill>
                <a:latin typeface="Arial" pitchFamily="34" charset="0"/>
                <a:ea typeface="ＭＳ Ｐゴシック" charset="-128"/>
                <a:cs typeface="+mn-cs"/>
              </a:defRPr>
            </a:lvl2pPr>
            <a:lvl3pPr marL="914400" algn="l" rtl="0" fontAlgn="base">
              <a:spcBef>
                <a:spcPct val="0"/>
              </a:spcBef>
              <a:spcAft>
                <a:spcPct val="0"/>
              </a:spcAft>
              <a:defRPr sz="2400" kern="1200">
                <a:solidFill>
                  <a:schemeClr val="tx1"/>
                </a:solidFill>
                <a:latin typeface="Arial" pitchFamily="34" charset="0"/>
                <a:ea typeface="ＭＳ Ｐゴシック" charset="-128"/>
                <a:cs typeface="+mn-cs"/>
              </a:defRPr>
            </a:lvl3pPr>
            <a:lvl4pPr marL="1371600" algn="l" rtl="0" fontAlgn="base">
              <a:spcBef>
                <a:spcPct val="0"/>
              </a:spcBef>
              <a:spcAft>
                <a:spcPct val="0"/>
              </a:spcAft>
              <a:defRPr sz="2400" kern="1200">
                <a:solidFill>
                  <a:schemeClr val="tx1"/>
                </a:solidFill>
                <a:latin typeface="Arial" pitchFamily="34" charset="0"/>
                <a:ea typeface="ＭＳ Ｐゴシック" charset="-128"/>
                <a:cs typeface="+mn-cs"/>
              </a:defRPr>
            </a:lvl4pPr>
            <a:lvl5pPr marL="1828800" algn="l" rtl="0" fontAlgn="base">
              <a:spcBef>
                <a:spcPct val="0"/>
              </a:spcBef>
              <a:spcAft>
                <a:spcPct val="0"/>
              </a:spcAft>
              <a:defRPr sz="2400" kern="1200">
                <a:solidFill>
                  <a:schemeClr val="tx1"/>
                </a:solidFill>
                <a:latin typeface="Arial" pitchFamily="34" charset="0"/>
                <a:ea typeface="ＭＳ Ｐゴシック" charset="-128"/>
                <a:cs typeface="+mn-cs"/>
              </a:defRPr>
            </a:lvl5pPr>
            <a:lvl6pPr marL="2286000" algn="l" defTabSz="914400" rtl="0" eaLnBrk="1" latinLnBrk="0" hangingPunct="1">
              <a:defRPr sz="2400" kern="1200">
                <a:solidFill>
                  <a:schemeClr val="tx1"/>
                </a:solidFill>
                <a:latin typeface="Arial" pitchFamily="34" charset="0"/>
                <a:ea typeface="ＭＳ Ｐゴシック" charset="-128"/>
                <a:cs typeface="+mn-cs"/>
              </a:defRPr>
            </a:lvl6pPr>
            <a:lvl7pPr marL="2743200" algn="l" defTabSz="914400" rtl="0" eaLnBrk="1" latinLnBrk="0" hangingPunct="1">
              <a:defRPr sz="2400" kern="1200">
                <a:solidFill>
                  <a:schemeClr val="tx1"/>
                </a:solidFill>
                <a:latin typeface="Arial" pitchFamily="34" charset="0"/>
                <a:ea typeface="ＭＳ Ｐゴシック" charset="-128"/>
                <a:cs typeface="+mn-cs"/>
              </a:defRPr>
            </a:lvl7pPr>
            <a:lvl8pPr marL="3200400" algn="l" defTabSz="914400" rtl="0" eaLnBrk="1" latinLnBrk="0" hangingPunct="1">
              <a:defRPr sz="2400" kern="1200">
                <a:solidFill>
                  <a:schemeClr val="tx1"/>
                </a:solidFill>
                <a:latin typeface="Arial" pitchFamily="34" charset="0"/>
                <a:ea typeface="ＭＳ Ｐゴシック" charset="-128"/>
                <a:cs typeface="+mn-cs"/>
              </a:defRPr>
            </a:lvl8pPr>
            <a:lvl9pPr marL="3657600" algn="l" defTabSz="914400" rtl="0" eaLnBrk="1" latinLnBrk="0" hangingPunct="1">
              <a:defRPr sz="2400" kern="1200">
                <a:solidFill>
                  <a:schemeClr val="tx1"/>
                </a:solidFill>
                <a:latin typeface="Arial" pitchFamily="34" charset="0"/>
                <a:ea typeface="ＭＳ Ｐゴシック" charset="-128"/>
                <a:cs typeface="+mn-cs"/>
              </a:defRPr>
            </a:lvl9pPr>
          </a:lstStyle>
          <a:p>
            <a:pPr>
              <a:defRPr/>
            </a:pPr>
            <a:r>
              <a:rPr lang="de-DE" sz="700" dirty="0" err="1">
                <a:solidFill>
                  <a:schemeClr val="bg1"/>
                </a:solidFill>
                <a:latin typeface="Arial" charset="0"/>
              </a:rPr>
              <a:t>Trianel</a:t>
            </a:r>
            <a:r>
              <a:rPr lang="de-DE" sz="700" dirty="0">
                <a:solidFill>
                  <a:schemeClr val="bg1"/>
                </a:solidFill>
                <a:latin typeface="Arial" charset="0"/>
              </a:rPr>
              <a:t> </a:t>
            </a:r>
            <a:r>
              <a:rPr lang="de-DE" sz="700" b="0" dirty="0">
                <a:solidFill>
                  <a:schemeClr val="bg1"/>
                </a:solidFill>
                <a:latin typeface="Arial" charset="0"/>
              </a:rPr>
              <a:t>Kohlekraft Lünen GmbH &amp; Co. KG</a:t>
            </a:r>
          </a:p>
        </p:txBody>
      </p:sp>
      <p:sp>
        <p:nvSpPr>
          <p:cNvPr id="36" name="object 15">
            <a:extLst>
              <a:ext uri="{FF2B5EF4-FFF2-40B4-BE49-F238E27FC236}">
                <a16:creationId xmlns:a16="http://schemas.microsoft.com/office/drawing/2014/main" id="{D4BCD018-11DB-6240-800E-742AE0A7F94C}"/>
              </a:ext>
            </a:extLst>
          </p:cNvPr>
          <p:cNvSpPr/>
          <p:nvPr/>
        </p:nvSpPr>
        <p:spPr>
          <a:xfrm rot="10800000" flipV="1">
            <a:off x="4751911" y="2178473"/>
            <a:ext cx="539812" cy="280799"/>
          </a:xfrm>
          <a:custGeom>
            <a:avLst/>
            <a:gdLst/>
            <a:ahLst/>
            <a:cxnLst/>
            <a:rect l="l" t="t" r="r" b="b"/>
            <a:pathLst>
              <a:path w="1268729">
                <a:moveTo>
                  <a:pt x="0" y="0"/>
                </a:moveTo>
                <a:lnTo>
                  <a:pt x="1268196" y="0"/>
                </a:lnTo>
              </a:path>
            </a:pathLst>
          </a:custGeom>
          <a:ln w="6350">
            <a:solidFill>
              <a:schemeClr val="tx1"/>
            </a:solidFill>
            <a:prstDash val="dash"/>
          </a:ln>
        </p:spPr>
        <p:txBody>
          <a:bodyPr wrap="square" lIns="0" tIns="0" rIns="0" bIns="0" rtlCol="0"/>
          <a:lstStyle/>
          <a:p>
            <a:endParaRPr/>
          </a:p>
        </p:txBody>
      </p:sp>
      <p:sp>
        <p:nvSpPr>
          <p:cNvPr id="39" name="object 19">
            <a:extLst>
              <a:ext uri="{FF2B5EF4-FFF2-40B4-BE49-F238E27FC236}">
                <a16:creationId xmlns:a16="http://schemas.microsoft.com/office/drawing/2014/main" id="{E420D404-4637-C04C-882A-5968ADA16A91}"/>
              </a:ext>
            </a:extLst>
          </p:cNvPr>
          <p:cNvSpPr txBox="1"/>
          <p:nvPr/>
        </p:nvSpPr>
        <p:spPr>
          <a:xfrm>
            <a:off x="4883028" y="2454681"/>
            <a:ext cx="356938" cy="131383"/>
          </a:xfrm>
          <a:prstGeom prst="rect">
            <a:avLst/>
          </a:prstGeom>
        </p:spPr>
        <p:txBody>
          <a:bodyPr vert="horz" wrap="square" lIns="0" tIns="24130" rIns="0" bIns="0" rtlCol="0">
            <a:spAutoFit/>
          </a:bodyPr>
          <a:lstStyle/>
          <a:p>
            <a:pPr marL="12065" marR="5080">
              <a:lnSpc>
                <a:spcPts val="900"/>
              </a:lnSpc>
              <a:spcBef>
                <a:spcPts val="190"/>
              </a:spcBef>
              <a:tabLst>
                <a:tab pos="189865" algn="l"/>
              </a:tabLst>
            </a:pPr>
            <a:r>
              <a:rPr lang="de-DE" sz="700" dirty="0">
                <a:latin typeface="+mj-lt"/>
                <a:cs typeface="Proxima Nova"/>
              </a:rPr>
              <a:t>2,11 % </a:t>
            </a:r>
            <a:endParaRPr sz="700" dirty="0">
              <a:latin typeface="+mj-lt"/>
              <a:cs typeface="Proxima Nova"/>
            </a:endParaRPr>
          </a:p>
        </p:txBody>
      </p:sp>
      <p:sp>
        <p:nvSpPr>
          <p:cNvPr id="40" name="object 15">
            <a:extLst>
              <a:ext uri="{FF2B5EF4-FFF2-40B4-BE49-F238E27FC236}">
                <a16:creationId xmlns:a16="http://schemas.microsoft.com/office/drawing/2014/main" id="{7E130102-F7E8-D94E-B57A-129BDF79D5B3}"/>
              </a:ext>
            </a:extLst>
          </p:cNvPr>
          <p:cNvSpPr/>
          <p:nvPr/>
        </p:nvSpPr>
        <p:spPr>
          <a:xfrm rot="10800000" flipV="1">
            <a:off x="4751911" y="2620232"/>
            <a:ext cx="539812" cy="280799"/>
          </a:xfrm>
          <a:custGeom>
            <a:avLst/>
            <a:gdLst/>
            <a:ahLst/>
            <a:cxnLst/>
            <a:rect l="l" t="t" r="r" b="b"/>
            <a:pathLst>
              <a:path w="1268729">
                <a:moveTo>
                  <a:pt x="0" y="0"/>
                </a:moveTo>
                <a:lnTo>
                  <a:pt x="1268196" y="0"/>
                </a:lnTo>
              </a:path>
            </a:pathLst>
          </a:custGeom>
          <a:ln w="6350">
            <a:solidFill>
              <a:schemeClr val="tx1"/>
            </a:solidFill>
            <a:prstDash val="dash"/>
          </a:ln>
        </p:spPr>
        <p:txBody>
          <a:bodyPr wrap="square" lIns="0" tIns="0" rIns="0" bIns="0" rtlCol="0"/>
          <a:lstStyle/>
          <a:p>
            <a:endParaRPr/>
          </a:p>
        </p:txBody>
      </p:sp>
      <p:sp>
        <p:nvSpPr>
          <p:cNvPr id="41" name="object 19">
            <a:extLst>
              <a:ext uri="{FF2B5EF4-FFF2-40B4-BE49-F238E27FC236}">
                <a16:creationId xmlns:a16="http://schemas.microsoft.com/office/drawing/2014/main" id="{BC1A249F-C554-C542-8E40-DCBF95003373}"/>
              </a:ext>
            </a:extLst>
          </p:cNvPr>
          <p:cNvSpPr txBox="1"/>
          <p:nvPr/>
        </p:nvSpPr>
        <p:spPr>
          <a:xfrm>
            <a:off x="2859340" y="2922317"/>
            <a:ext cx="356938" cy="131383"/>
          </a:xfrm>
          <a:prstGeom prst="rect">
            <a:avLst/>
          </a:prstGeom>
        </p:spPr>
        <p:txBody>
          <a:bodyPr vert="horz" wrap="square" lIns="0" tIns="24130" rIns="0" bIns="0" rtlCol="0">
            <a:spAutoFit/>
          </a:bodyPr>
          <a:lstStyle/>
          <a:p>
            <a:pPr marL="12065" marR="5080" algn="r">
              <a:lnSpc>
                <a:spcPts val="900"/>
              </a:lnSpc>
              <a:spcBef>
                <a:spcPts val="190"/>
              </a:spcBef>
              <a:tabLst>
                <a:tab pos="189865" algn="l"/>
              </a:tabLst>
            </a:pPr>
            <a:r>
              <a:rPr lang="de-DE" sz="700" dirty="0">
                <a:latin typeface="+mj-lt"/>
                <a:cs typeface="Proxima Nova"/>
              </a:rPr>
              <a:t>50,00 % </a:t>
            </a:r>
            <a:endParaRPr sz="700" dirty="0">
              <a:latin typeface="+mj-lt"/>
              <a:cs typeface="Proxima Nova"/>
            </a:endParaRPr>
          </a:p>
        </p:txBody>
      </p:sp>
      <p:sp>
        <p:nvSpPr>
          <p:cNvPr id="42" name="Textfeld 243">
            <a:extLst>
              <a:ext uri="{FF2B5EF4-FFF2-40B4-BE49-F238E27FC236}">
                <a16:creationId xmlns:a16="http://schemas.microsoft.com/office/drawing/2014/main" id="{D002E9E6-4CB4-A648-B55D-0C04FED25E55}"/>
              </a:ext>
            </a:extLst>
          </p:cNvPr>
          <p:cNvSpPr txBox="1"/>
          <p:nvPr/>
        </p:nvSpPr>
        <p:spPr>
          <a:xfrm>
            <a:off x="3298906" y="2939557"/>
            <a:ext cx="1252152" cy="307777"/>
          </a:xfrm>
          <a:prstGeom prst="rect">
            <a:avLst/>
          </a:prstGeom>
          <a:solidFill>
            <a:schemeClr val="tx1"/>
          </a:solidFill>
          <a:ln w="25400">
            <a:solidFill>
              <a:schemeClr val="tx1"/>
            </a:solidFill>
          </a:ln>
        </p:spPr>
        <p:txBody>
          <a:bodyPr wrap="square">
            <a:spAutoFit/>
          </a:bodyPr>
          <a:lstStyle>
            <a:defPPr>
              <a:defRPr lang="de-DE"/>
            </a:defPPr>
            <a:lvl1pPr algn="l" rtl="0" fontAlgn="base">
              <a:spcBef>
                <a:spcPct val="0"/>
              </a:spcBef>
              <a:spcAft>
                <a:spcPct val="0"/>
              </a:spcAft>
              <a:defRPr sz="2400" kern="1200">
                <a:solidFill>
                  <a:schemeClr val="tx1"/>
                </a:solidFill>
                <a:latin typeface="Arial" pitchFamily="34" charset="0"/>
                <a:ea typeface="ＭＳ Ｐゴシック" charset="-128"/>
                <a:cs typeface="+mn-cs"/>
              </a:defRPr>
            </a:lvl1pPr>
            <a:lvl2pPr marL="457200" algn="l" rtl="0" fontAlgn="base">
              <a:spcBef>
                <a:spcPct val="0"/>
              </a:spcBef>
              <a:spcAft>
                <a:spcPct val="0"/>
              </a:spcAft>
              <a:defRPr sz="2400" kern="1200">
                <a:solidFill>
                  <a:schemeClr val="tx1"/>
                </a:solidFill>
                <a:latin typeface="Arial" pitchFamily="34" charset="0"/>
                <a:ea typeface="ＭＳ Ｐゴシック" charset="-128"/>
                <a:cs typeface="+mn-cs"/>
              </a:defRPr>
            </a:lvl2pPr>
            <a:lvl3pPr marL="914400" algn="l" rtl="0" fontAlgn="base">
              <a:spcBef>
                <a:spcPct val="0"/>
              </a:spcBef>
              <a:spcAft>
                <a:spcPct val="0"/>
              </a:spcAft>
              <a:defRPr sz="2400" kern="1200">
                <a:solidFill>
                  <a:schemeClr val="tx1"/>
                </a:solidFill>
                <a:latin typeface="Arial" pitchFamily="34" charset="0"/>
                <a:ea typeface="ＭＳ Ｐゴシック" charset="-128"/>
                <a:cs typeface="+mn-cs"/>
              </a:defRPr>
            </a:lvl3pPr>
            <a:lvl4pPr marL="1371600" algn="l" rtl="0" fontAlgn="base">
              <a:spcBef>
                <a:spcPct val="0"/>
              </a:spcBef>
              <a:spcAft>
                <a:spcPct val="0"/>
              </a:spcAft>
              <a:defRPr sz="2400" kern="1200">
                <a:solidFill>
                  <a:schemeClr val="tx1"/>
                </a:solidFill>
                <a:latin typeface="Arial" pitchFamily="34" charset="0"/>
                <a:ea typeface="ＭＳ Ｐゴシック" charset="-128"/>
                <a:cs typeface="+mn-cs"/>
              </a:defRPr>
            </a:lvl4pPr>
            <a:lvl5pPr marL="1828800" algn="l" rtl="0" fontAlgn="base">
              <a:spcBef>
                <a:spcPct val="0"/>
              </a:spcBef>
              <a:spcAft>
                <a:spcPct val="0"/>
              </a:spcAft>
              <a:defRPr sz="2400" kern="1200">
                <a:solidFill>
                  <a:schemeClr val="tx1"/>
                </a:solidFill>
                <a:latin typeface="Arial" pitchFamily="34" charset="0"/>
                <a:ea typeface="ＭＳ Ｐゴシック" charset="-128"/>
                <a:cs typeface="+mn-cs"/>
              </a:defRPr>
            </a:lvl5pPr>
            <a:lvl6pPr marL="2286000" algn="l" defTabSz="914400" rtl="0" eaLnBrk="1" latinLnBrk="0" hangingPunct="1">
              <a:defRPr sz="2400" kern="1200">
                <a:solidFill>
                  <a:schemeClr val="tx1"/>
                </a:solidFill>
                <a:latin typeface="Arial" pitchFamily="34" charset="0"/>
                <a:ea typeface="ＭＳ Ｐゴシック" charset="-128"/>
                <a:cs typeface="+mn-cs"/>
              </a:defRPr>
            </a:lvl6pPr>
            <a:lvl7pPr marL="2743200" algn="l" defTabSz="914400" rtl="0" eaLnBrk="1" latinLnBrk="0" hangingPunct="1">
              <a:defRPr sz="2400" kern="1200">
                <a:solidFill>
                  <a:schemeClr val="tx1"/>
                </a:solidFill>
                <a:latin typeface="Arial" pitchFamily="34" charset="0"/>
                <a:ea typeface="ＭＳ Ｐゴシック" charset="-128"/>
                <a:cs typeface="+mn-cs"/>
              </a:defRPr>
            </a:lvl7pPr>
            <a:lvl8pPr marL="3200400" algn="l" defTabSz="914400" rtl="0" eaLnBrk="1" latinLnBrk="0" hangingPunct="1">
              <a:defRPr sz="2400" kern="1200">
                <a:solidFill>
                  <a:schemeClr val="tx1"/>
                </a:solidFill>
                <a:latin typeface="Arial" pitchFamily="34" charset="0"/>
                <a:ea typeface="ＭＳ Ｐゴシック" charset="-128"/>
                <a:cs typeface="+mn-cs"/>
              </a:defRPr>
            </a:lvl8pPr>
            <a:lvl9pPr marL="3657600" algn="l" defTabSz="914400" rtl="0" eaLnBrk="1" latinLnBrk="0" hangingPunct="1">
              <a:defRPr sz="2400" kern="1200">
                <a:solidFill>
                  <a:schemeClr val="tx1"/>
                </a:solidFill>
                <a:latin typeface="Arial" pitchFamily="34" charset="0"/>
                <a:ea typeface="ＭＳ Ｐゴシック" charset="-128"/>
                <a:cs typeface="+mn-cs"/>
              </a:defRPr>
            </a:lvl9pPr>
          </a:lstStyle>
          <a:p>
            <a:pPr>
              <a:defRPr/>
            </a:pPr>
            <a:r>
              <a:rPr lang="de-DE" sz="700" dirty="0">
                <a:solidFill>
                  <a:schemeClr val="bg1"/>
                </a:solidFill>
                <a:latin typeface="Arial" charset="0"/>
              </a:rPr>
              <a:t>Biokraftgesellschaft Moers/Dinslaken mbH</a:t>
            </a:r>
            <a:endParaRPr lang="de-DE" sz="700" b="0" dirty="0">
              <a:solidFill>
                <a:schemeClr val="bg1"/>
              </a:solidFill>
              <a:latin typeface="Arial" charset="0"/>
            </a:endParaRPr>
          </a:p>
        </p:txBody>
      </p:sp>
      <p:sp>
        <p:nvSpPr>
          <p:cNvPr id="44" name="Textfeld 243">
            <a:extLst>
              <a:ext uri="{FF2B5EF4-FFF2-40B4-BE49-F238E27FC236}">
                <a16:creationId xmlns:a16="http://schemas.microsoft.com/office/drawing/2014/main" id="{2BA41382-8094-D040-A32B-8AD715F8778C}"/>
              </a:ext>
            </a:extLst>
          </p:cNvPr>
          <p:cNvSpPr txBox="1"/>
          <p:nvPr/>
        </p:nvSpPr>
        <p:spPr>
          <a:xfrm>
            <a:off x="800742" y="1401338"/>
            <a:ext cx="3764833" cy="446276"/>
          </a:xfrm>
          <a:prstGeom prst="rect">
            <a:avLst/>
          </a:prstGeom>
          <a:solidFill>
            <a:schemeClr val="bg1"/>
          </a:solidFill>
          <a:ln w="25400">
            <a:solidFill>
              <a:schemeClr val="tx1"/>
            </a:solidFill>
          </a:ln>
        </p:spPr>
        <p:txBody>
          <a:bodyPr wrap="square">
            <a:spAutoFit/>
          </a:bodyPr>
          <a:lstStyle>
            <a:defPPr>
              <a:defRPr lang="de-DE"/>
            </a:defPPr>
            <a:lvl1pPr algn="l" rtl="0" fontAlgn="base">
              <a:spcBef>
                <a:spcPct val="0"/>
              </a:spcBef>
              <a:spcAft>
                <a:spcPct val="0"/>
              </a:spcAft>
              <a:defRPr sz="2400" kern="1200">
                <a:solidFill>
                  <a:schemeClr val="tx1"/>
                </a:solidFill>
                <a:latin typeface="Arial" pitchFamily="34" charset="0"/>
                <a:ea typeface="ＭＳ Ｐゴシック" charset="-128"/>
                <a:cs typeface="+mn-cs"/>
              </a:defRPr>
            </a:lvl1pPr>
            <a:lvl2pPr marL="457200" algn="l" rtl="0" fontAlgn="base">
              <a:spcBef>
                <a:spcPct val="0"/>
              </a:spcBef>
              <a:spcAft>
                <a:spcPct val="0"/>
              </a:spcAft>
              <a:defRPr sz="2400" kern="1200">
                <a:solidFill>
                  <a:schemeClr val="tx1"/>
                </a:solidFill>
                <a:latin typeface="Arial" pitchFamily="34" charset="0"/>
                <a:ea typeface="ＭＳ Ｐゴシック" charset="-128"/>
                <a:cs typeface="+mn-cs"/>
              </a:defRPr>
            </a:lvl2pPr>
            <a:lvl3pPr marL="914400" algn="l" rtl="0" fontAlgn="base">
              <a:spcBef>
                <a:spcPct val="0"/>
              </a:spcBef>
              <a:spcAft>
                <a:spcPct val="0"/>
              </a:spcAft>
              <a:defRPr sz="2400" kern="1200">
                <a:solidFill>
                  <a:schemeClr val="tx1"/>
                </a:solidFill>
                <a:latin typeface="Arial" pitchFamily="34" charset="0"/>
                <a:ea typeface="ＭＳ Ｐゴシック" charset="-128"/>
                <a:cs typeface="+mn-cs"/>
              </a:defRPr>
            </a:lvl3pPr>
            <a:lvl4pPr marL="1371600" algn="l" rtl="0" fontAlgn="base">
              <a:spcBef>
                <a:spcPct val="0"/>
              </a:spcBef>
              <a:spcAft>
                <a:spcPct val="0"/>
              </a:spcAft>
              <a:defRPr sz="2400" kern="1200">
                <a:solidFill>
                  <a:schemeClr val="tx1"/>
                </a:solidFill>
                <a:latin typeface="Arial" pitchFamily="34" charset="0"/>
                <a:ea typeface="ＭＳ Ｐゴシック" charset="-128"/>
                <a:cs typeface="+mn-cs"/>
              </a:defRPr>
            </a:lvl4pPr>
            <a:lvl5pPr marL="1828800" algn="l" rtl="0" fontAlgn="base">
              <a:spcBef>
                <a:spcPct val="0"/>
              </a:spcBef>
              <a:spcAft>
                <a:spcPct val="0"/>
              </a:spcAft>
              <a:defRPr sz="2400" kern="1200">
                <a:solidFill>
                  <a:schemeClr val="tx1"/>
                </a:solidFill>
                <a:latin typeface="Arial" pitchFamily="34" charset="0"/>
                <a:ea typeface="ＭＳ Ｐゴシック" charset="-128"/>
                <a:cs typeface="+mn-cs"/>
              </a:defRPr>
            </a:lvl5pPr>
            <a:lvl6pPr marL="2286000" algn="l" defTabSz="914400" rtl="0" eaLnBrk="1" latinLnBrk="0" hangingPunct="1">
              <a:defRPr sz="2400" kern="1200">
                <a:solidFill>
                  <a:schemeClr val="tx1"/>
                </a:solidFill>
                <a:latin typeface="Arial" pitchFamily="34" charset="0"/>
                <a:ea typeface="ＭＳ Ｐゴシック" charset="-128"/>
                <a:cs typeface="+mn-cs"/>
              </a:defRPr>
            </a:lvl6pPr>
            <a:lvl7pPr marL="2743200" algn="l" defTabSz="914400" rtl="0" eaLnBrk="1" latinLnBrk="0" hangingPunct="1">
              <a:defRPr sz="2400" kern="1200">
                <a:solidFill>
                  <a:schemeClr val="tx1"/>
                </a:solidFill>
                <a:latin typeface="Arial" pitchFamily="34" charset="0"/>
                <a:ea typeface="ＭＳ Ｐゴシック" charset="-128"/>
                <a:cs typeface="+mn-cs"/>
              </a:defRPr>
            </a:lvl7pPr>
            <a:lvl8pPr marL="3200400" algn="l" defTabSz="914400" rtl="0" eaLnBrk="1" latinLnBrk="0" hangingPunct="1">
              <a:defRPr sz="2400" kern="1200">
                <a:solidFill>
                  <a:schemeClr val="tx1"/>
                </a:solidFill>
                <a:latin typeface="Arial" pitchFamily="34" charset="0"/>
                <a:ea typeface="ＭＳ Ｐゴシック" charset="-128"/>
                <a:cs typeface="+mn-cs"/>
              </a:defRPr>
            </a:lvl8pPr>
            <a:lvl9pPr marL="3657600" algn="l" defTabSz="914400" rtl="0" eaLnBrk="1" latinLnBrk="0" hangingPunct="1">
              <a:defRPr sz="2400" kern="1200">
                <a:solidFill>
                  <a:schemeClr val="tx1"/>
                </a:solidFill>
                <a:latin typeface="Arial" pitchFamily="34" charset="0"/>
                <a:ea typeface="ＭＳ Ｐゴシック" charset="-128"/>
                <a:cs typeface="+mn-cs"/>
              </a:defRPr>
            </a:lvl9pPr>
          </a:lstStyle>
          <a:p>
            <a:pPr>
              <a:defRPr/>
            </a:pPr>
            <a:r>
              <a:rPr lang="de-DE" sz="1150" b="1" dirty="0">
                <a:latin typeface="Arial" charset="0"/>
              </a:rPr>
              <a:t>Stromerzeugung</a:t>
            </a:r>
          </a:p>
          <a:p>
            <a:pPr>
              <a:defRPr/>
            </a:pPr>
            <a:r>
              <a:rPr lang="de-DE" sz="1150" b="0" dirty="0">
                <a:latin typeface="Arial" charset="0"/>
              </a:rPr>
              <a:t>regenerativ</a:t>
            </a:r>
          </a:p>
        </p:txBody>
      </p:sp>
      <p:sp>
        <p:nvSpPr>
          <p:cNvPr id="47" name="Textfeld 243">
            <a:extLst>
              <a:ext uri="{FF2B5EF4-FFF2-40B4-BE49-F238E27FC236}">
                <a16:creationId xmlns:a16="http://schemas.microsoft.com/office/drawing/2014/main" id="{1D8F9AC6-46A7-9C48-A9D7-34E307240F94}"/>
              </a:ext>
            </a:extLst>
          </p:cNvPr>
          <p:cNvSpPr txBox="1"/>
          <p:nvPr/>
        </p:nvSpPr>
        <p:spPr>
          <a:xfrm>
            <a:off x="1368844" y="2476486"/>
            <a:ext cx="1252152" cy="415498"/>
          </a:xfrm>
          <a:prstGeom prst="rect">
            <a:avLst/>
          </a:prstGeom>
          <a:solidFill>
            <a:schemeClr val="tx1"/>
          </a:solidFill>
          <a:ln w="25400">
            <a:solidFill>
              <a:schemeClr val="tx1"/>
            </a:solidFill>
          </a:ln>
        </p:spPr>
        <p:txBody>
          <a:bodyPr wrap="square">
            <a:spAutoFit/>
          </a:bodyPr>
          <a:lstStyle>
            <a:defPPr>
              <a:defRPr lang="de-DE"/>
            </a:defPPr>
            <a:lvl1pPr algn="l" rtl="0" fontAlgn="base">
              <a:spcBef>
                <a:spcPct val="0"/>
              </a:spcBef>
              <a:spcAft>
                <a:spcPct val="0"/>
              </a:spcAft>
              <a:defRPr sz="2400" kern="1200">
                <a:solidFill>
                  <a:schemeClr val="tx1"/>
                </a:solidFill>
                <a:latin typeface="Arial" pitchFamily="34" charset="0"/>
                <a:ea typeface="ＭＳ Ｐゴシック" charset="-128"/>
                <a:cs typeface="+mn-cs"/>
              </a:defRPr>
            </a:lvl1pPr>
            <a:lvl2pPr marL="457200" algn="l" rtl="0" fontAlgn="base">
              <a:spcBef>
                <a:spcPct val="0"/>
              </a:spcBef>
              <a:spcAft>
                <a:spcPct val="0"/>
              </a:spcAft>
              <a:defRPr sz="2400" kern="1200">
                <a:solidFill>
                  <a:schemeClr val="tx1"/>
                </a:solidFill>
                <a:latin typeface="Arial" pitchFamily="34" charset="0"/>
                <a:ea typeface="ＭＳ Ｐゴシック" charset="-128"/>
                <a:cs typeface="+mn-cs"/>
              </a:defRPr>
            </a:lvl2pPr>
            <a:lvl3pPr marL="914400" algn="l" rtl="0" fontAlgn="base">
              <a:spcBef>
                <a:spcPct val="0"/>
              </a:spcBef>
              <a:spcAft>
                <a:spcPct val="0"/>
              </a:spcAft>
              <a:defRPr sz="2400" kern="1200">
                <a:solidFill>
                  <a:schemeClr val="tx1"/>
                </a:solidFill>
                <a:latin typeface="Arial" pitchFamily="34" charset="0"/>
                <a:ea typeface="ＭＳ Ｐゴシック" charset="-128"/>
                <a:cs typeface="+mn-cs"/>
              </a:defRPr>
            </a:lvl3pPr>
            <a:lvl4pPr marL="1371600" algn="l" rtl="0" fontAlgn="base">
              <a:spcBef>
                <a:spcPct val="0"/>
              </a:spcBef>
              <a:spcAft>
                <a:spcPct val="0"/>
              </a:spcAft>
              <a:defRPr sz="2400" kern="1200">
                <a:solidFill>
                  <a:schemeClr val="tx1"/>
                </a:solidFill>
                <a:latin typeface="Arial" pitchFamily="34" charset="0"/>
                <a:ea typeface="ＭＳ Ｐゴシック" charset="-128"/>
                <a:cs typeface="+mn-cs"/>
              </a:defRPr>
            </a:lvl4pPr>
            <a:lvl5pPr marL="1828800" algn="l" rtl="0" fontAlgn="base">
              <a:spcBef>
                <a:spcPct val="0"/>
              </a:spcBef>
              <a:spcAft>
                <a:spcPct val="0"/>
              </a:spcAft>
              <a:defRPr sz="2400" kern="1200">
                <a:solidFill>
                  <a:schemeClr val="tx1"/>
                </a:solidFill>
                <a:latin typeface="Arial" pitchFamily="34" charset="0"/>
                <a:ea typeface="ＭＳ Ｐゴシック" charset="-128"/>
                <a:cs typeface="+mn-cs"/>
              </a:defRPr>
            </a:lvl5pPr>
            <a:lvl6pPr marL="2286000" algn="l" defTabSz="914400" rtl="0" eaLnBrk="1" latinLnBrk="0" hangingPunct="1">
              <a:defRPr sz="2400" kern="1200">
                <a:solidFill>
                  <a:schemeClr val="tx1"/>
                </a:solidFill>
                <a:latin typeface="Arial" pitchFamily="34" charset="0"/>
                <a:ea typeface="ＭＳ Ｐゴシック" charset="-128"/>
                <a:cs typeface="+mn-cs"/>
              </a:defRPr>
            </a:lvl6pPr>
            <a:lvl7pPr marL="2743200" algn="l" defTabSz="914400" rtl="0" eaLnBrk="1" latinLnBrk="0" hangingPunct="1">
              <a:defRPr sz="2400" kern="1200">
                <a:solidFill>
                  <a:schemeClr val="tx1"/>
                </a:solidFill>
                <a:latin typeface="Arial" pitchFamily="34" charset="0"/>
                <a:ea typeface="ＭＳ Ｐゴシック" charset="-128"/>
                <a:cs typeface="+mn-cs"/>
              </a:defRPr>
            </a:lvl7pPr>
            <a:lvl8pPr marL="3200400" algn="l" defTabSz="914400" rtl="0" eaLnBrk="1" latinLnBrk="0" hangingPunct="1">
              <a:defRPr sz="2400" kern="1200">
                <a:solidFill>
                  <a:schemeClr val="tx1"/>
                </a:solidFill>
                <a:latin typeface="Arial" pitchFamily="34" charset="0"/>
                <a:ea typeface="ＭＳ Ｐゴシック" charset="-128"/>
                <a:cs typeface="+mn-cs"/>
              </a:defRPr>
            </a:lvl8pPr>
            <a:lvl9pPr marL="3657600" algn="l" defTabSz="914400" rtl="0" eaLnBrk="1" latinLnBrk="0" hangingPunct="1">
              <a:defRPr sz="2400" kern="1200">
                <a:solidFill>
                  <a:schemeClr val="tx1"/>
                </a:solidFill>
                <a:latin typeface="Arial" pitchFamily="34" charset="0"/>
                <a:ea typeface="ＭＳ Ｐゴシック" charset="-128"/>
                <a:cs typeface="+mn-cs"/>
              </a:defRPr>
            </a:lvl9pPr>
          </a:lstStyle>
          <a:p>
            <a:pPr>
              <a:defRPr/>
            </a:pPr>
            <a:r>
              <a:rPr lang="de-DE" sz="700" dirty="0">
                <a:solidFill>
                  <a:schemeClr val="bg1"/>
                </a:solidFill>
                <a:latin typeface="Arial" charset="0"/>
              </a:rPr>
              <a:t>GREEN GECCO Beteiligungsgesellschaft mbH &amp; Co. KG</a:t>
            </a:r>
            <a:endParaRPr lang="de-DE" sz="700" b="0" dirty="0">
              <a:solidFill>
                <a:schemeClr val="bg1"/>
              </a:solidFill>
              <a:latin typeface="Arial" charset="0"/>
            </a:endParaRPr>
          </a:p>
        </p:txBody>
      </p:sp>
      <p:sp>
        <p:nvSpPr>
          <p:cNvPr id="49" name="object 15">
            <a:extLst>
              <a:ext uri="{FF2B5EF4-FFF2-40B4-BE49-F238E27FC236}">
                <a16:creationId xmlns:a16="http://schemas.microsoft.com/office/drawing/2014/main" id="{94116BDB-92D6-BA49-9DF4-D4B690975202}"/>
              </a:ext>
            </a:extLst>
          </p:cNvPr>
          <p:cNvSpPr/>
          <p:nvPr/>
        </p:nvSpPr>
        <p:spPr>
          <a:xfrm rot="10800000" flipV="1">
            <a:off x="2759196" y="4084020"/>
            <a:ext cx="539811" cy="280799"/>
          </a:xfrm>
          <a:custGeom>
            <a:avLst/>
            <a:gdLst/>
            <a:ahLst/>
            <a:cxnLst/>
            <a:rect l="l" t="t" r="r" b="b"/>
            <a:pathLst>
              <a:path w="1268729">
                <a:moveTo>
                  <a:pt x="0" y="0"/>
                </a:moveTo>
                <a:lnTo>
                  <a:pt x="1268196" y="0"/>
                </a:lnTo>
              </a:path>
            </a:pathLst>
          </a:custGeom>
          <a:ln w="6350">
            <a:solidFill>
              <a:schemeClr val="tx1"/>
            </a:solidFill>
            <a:prstDash val="dash"/>
          </a:ln>
        </p:spPr>
        <p:txBody>
          <a:bodyPr wrap="square" lIns="0" tIns="0" rIns="0" bIns="0" rtlCol="0"/>
          <a:lstStyle/>
          <a:p>
            <a:endParaRPr/>
          </a:p>
        </p:txBody>
      </p:sp>
      <p:sp>
        <p:nvSpPr>
          <p:cNvPr id="51" name="object 19">
            <a:extLst>
              <a:ext uri="{FF2B5EF4-FFF2-40B4-BE49-F238E27FC236}">
                <a16:creationId xmlns:a16="http://schemas.microsoft.com/office/drawing/2014/main" id="{7D532F87-178D-1D42-BA33-9E2E074238C1}"/>
              </a:ext>
            </a:extLst>
          </p:cNvPr>
          <p:cNvSpPr txBox="1"/>
          <p:nvPr/>
        </p:nvSpPr>
        <p:spPr>
          <a:xfrm>
            <a:off x="878109" y="2510082"/>
            <a:ext cx="356938" cy="131383"/>
          </a:xfrm>
          <a:prstGeom prst="rect">
            <a:avLst/>
          </a:prstGeom>
        </p:spPr>
        <p:txBody>
          <a:bodyPr vert="horz" wrap="square" lIns="0" tIns="24130" rIns="0" bIns="0" rtlCol="0">
            <a:spAutoFit/>
          </a:bodyPr>
          <a:lstStyle/>
          <a:p>
            <a:pPr marL="12065" marR="5080" algn="r">
              <a:lnSpc>
                <a:spcPts val="900"/>
              </a:lnSpc>
              <a:spcBef>
                <a:spcPts val="190"/>
              </a:spcBef>
              <a:tabLst>
                <a:tab pos="189865" algn="l"/>
              </a:tabLst>
            </a:pPr>
            <a:r>
              <a:rPr lang="de-DE" sz="700" dirty="0">
                <a:latin typeface="+mj-lt"/>
                <a:cs typeface="Proxima Nova"/>
              </a:rPr>
              <a:t>3,10 % </a:t>
            </a:r>
            <a:endParaRPr sz="700" dirty="0">
              <a:latin typeface="+mj-lt"/>
              <a:cs typeface="Proxima Nova"/>
            </a:endParaRPr>
          </a:p>
        </p:txBody>
      </p:sp>
      <p:sp>
        <p:nvSpPr>
          <p:cNvPr id="52" name="object 15">
            <a:extLst>
              <a:ext uri="{FF2B5EF4-FFF2-40B4-BE49-F238E27FC236}">
                <a16:creationId xmlns:a16="http://schemas.microsoft.com/office/drawing/2014/main" id="{A7E396CC-149E-DC41-9B1F-5FA917E55C7D}"/>
              </a:ext>
            </a:extLst>
          </p:cNvPr>
          <p:cNvSpPr/>
          <p:nvPr/>
        </p:nvSpPr>
        <p:spPr>
          <a:xfrm rot="10800000" flipV="1">
            <a:off x="2759196" y="3611459"/>
            <a:ext cx="539810" cy="280799"/>
          </a:xfrm>
          <a:custGeom>
            <a:avLst/>
            <a:gdLst/>
            <a:ahLst/>
            <a:cxnLst/>
            <a:rect l="l" t="t" r="r" b="b"/>
            <a:pathLst>
              <a:path w="1268729">
                <a:moveTo>
                  <a:pt x="0" y="0"/>
                </a:moveTo>
                <a:lnTo>
                  <a:pt x="1268196" y="0"/>
                </a:lnTo>
              </a:path>
            </a:pathLst>
          </a:custGeom>
          <a:ln w="6350">
            <a:solidFill>
              <a:schemeClr val="tx1"/>
            </a:solidFill>
            <a:prstDash val="dash"/>
          </a:ln>
        </p:spPr>
        <p:txBody>
          <a:bodyPr wrap="square" lIns="0" tIns="0" rIns="0" bIns="0" rtlCol="0"/>
          <a:lstStyle/>
          <a:p>
            <a:endParaRPr/>
          </a:p>
        </p:txBody>
      </p:sp>
      <p:sp>
        <p:nvSpPr>
          <p:cNvPr id="58" name="Textfeld 243">
            <a:extLst>
              <a:ext uri="{FF2B5EF4-FFF2-40B4-BE49-F238E27FC236}">
                <a16:creationId xmlns:a16="http://schemas.microsoft.com/office/drawing/2014/main" id="{9E94B314-379C-E64A-A1BF-046F720EC343}"/>
              </a:ext>
            </a:extLst>
          </p:cNvPr>
          <p:cNvSpPr txBox="1"/>
          <p:nvPr/>
        </p:nvSpPr>
        <p:spPr>
          <a:xfrm>
            <a:off x="1361706" y="3512681"/>
            <a:ext cx="1252152" cy="307777"/>
          </a:xfrm>
          <a:prstGeom prst="rect">
            <a:avLst/>
          </a:prstGeom>
          <a:solidFill>
            <a:schemeClr val="tx1"/>
          </a:solidFill>
          <a:ln w="25400">
            <a:solidFill>
              <a:schemeClr val="tx1"/>
            </a:solidFill>
          </a:ln>
        </p:spPr>
        <p:txBody>
          <a:bodyPr wrap="square">
            <a:spAutoFit/>
          </a:bodyPr>
          <a:lstStyle>
            <a:defPPr>
              <a:defRPr lang="de-DE"/>
            </a:defPPr>
            <a:lvl1pPr algn="l" rtl="0" fontAlgn="base">
              <a:spcBef>
                <a:spcPct val="0"/>
              </a:spcBef>
              <a:spcAft>
                <a:spcPct val="0"/>
              </a:spcAft>
              <a:defRPr sz="2400" kern="1200">
                <a:solidFill>
                  <a:schemeClr val="tx1"/>
                </a:solidFill>
                <a:latin typeface="Arial" pitchFamily="34" charset="0"/>
                <a:ea typeface="ＭＳ Ｐゴシック" charset="-128"/>
                <a:cs typeface="+mn-cs"/>
              </a:defRPr>
            </a:lvl1pPr>
            <a:lvl2pPr marL="457200" algn="l" rtl="0" fontAlgn="base">
              <a:spcBef>
                <a:spcPct val="0"/>
              </a:spcBef>
              <a:spcAft>
                <a:spcPct val="0"/>
              </a:spcAft>
              <a:defRPr sz="2400" kern="1200">
                <a:solidFill>
                  <a:schemeClr val="tx1"/>
                </a:solidFill>
                <a:latin typeface="Arial" pitchFamily="34" charset="0"/>
                <a:ea typeface="ＭＳ Ｐゴシック" charset="-128"/>
                <a:cs typeface="+mn-cs"/>
              </a:defRPr>
            </a:lvl2pPr>
            <a:lvl3pPr marL="914400" algn="l" rtl="0" fontAlgn="base">
              <a:spcBef>
                <a:spcPct val="0"/>
              </a:spcBef>
              <a:spcAft>
                <a:spcPct val="0"/>
              </a:spcAft>
              <a:defRPr sz="2400" kern="1200">
                <a:solidFill>
                  <a:schemeClr val="tx1"/>
                </a:solidFill>
                <a:latin typeface="Arial" pitchFamily="34" charset="0"/>
                <a:ea typeface="ＭＳ Ｐゴシック" charset="-128"/>
                <a:cs typeface="+mn-cs"/>
              </a:defRPr>
            </a:lvl3pPr>
            <a:lvl4pPr marL="1371600" algn="l" rtl="0" fontAlgn="base">
              <a:spcBef>
                <a:spcPct val="0"/>
              </a:spcBef>
              <a:spcAft>
                <a:spcPct val="0"/>
              </a:spcAft>
              <a:defRPr sz="2400" kern="1200">
                <a:solidFill>
                  <a:schemeClr val="tx1"/>
                </a:solidFill>
                <a:latin typeface="Arial" pitchFamily="34" charset="0"/>
                <a:ea typeface="ＭＳ Ｐゴシック" charset="-128"/>
                <a:cs typeface="+mn-cs"/>
              </a:defRPr>
            </a:lvl4pPr>
            <a:lvl5pPr marL="1828800" algn="l" rtl="0" fontAlgn="base">
              <a:spcBef>
                <a:spcPct val="0"/>
              </a:spcBef>
              <a:spcAft>
                <a:spcPct val="0"/>
              </a:spcAft>
              <a:defRPr sz="2400" kern="1200">
                <a:solidFill>
                  <a:schemeClr val="tx1"/>
                </a:solidFill>
                <a:latin typeface="Arial" pitchFamily="34" charset="0"/>
                <a:ea typeface="ＭＳ Ｐゴシック" charset="-128"/>
                <a:cs typeface="+mn-cs"/>
              </a:defRPr>
            </a:lvl5pPr>
            <a:lvl6pPr marL="2286000" algn="l" defTabSz="914400" rtl="0" eaLnBrk="1" latinLnBrk="0" hangingPunct="1">
              <a:defRPr sz="2400" kern="1200">
                <a:solidFill>
                  <a:schemeClr val="tx1"/>
                </a:solidFill>
                <a:latin typeface="Arial" pitchFamily="34" charset="0"/>
                <a:ea typeface="ＭＳ Ｐゴシック" charset="-128"/>
                <a:cs typeface="+mn-cs"/>
              </a:defRPr>
            </a:lvl6pPr>
            <a:lvl7pPr marL="2743200" algn="l" defTabSz="914400" rtl="0" eaLnBrk="1" latinLnBrk="0" hangingPunct="1">
              <a:defRPr sz="2400" kern="1200">
                <a:solidFill>
                  <a:schemeClr val="tx1"/>
                </a:solidFill>
                <a:latin typeface="Arial" pitchFamily="34" charset="0"/>
                <a:ea typeface="ＭＳ Ｐゴシック" charset="-128"/>
                <a:cs typeface="+mn-cs"/>
              </a:defRPr>
            </a:lvl7pPr>
            <a:lvl8pPr marL="3200400" algn="l" defTabSz="914400" rtl="0" eaLnBrk="1" latinLnBrk="0" hangingPunct="1">
              <a:defRPr sz="2400" kern="1200">
                <a:solidFill>
                  <a:schemeClr val="tx1"/>
                </a:solidFill>
                <a:latin typeface="Arial" pitchFamily="34" charset="0"/>
                <a:ea typeface="ＭＳ Ｐゴシック" charset="-128"/>
                <a:cs typeface="+mn-cs"/>
              </a:defRPr>
            </a:lvl8pPr>
            <a:lvl9pPr marL="3657600" algn="l" defTabSz="914400" rtl="0" eaLnBrk="1" latinLnBrk="0" hangingPunct="1">
              <a:defRPr sz="2400" kern="1200">
                <a:solidFill>
                  <a:schemeClr val="tx1"/>
                </a:solidFill>
                <a:latin typeface="Arial" pitchFamily="34" charset="0"/>
                <a:ea typeface="ＭＳ Ｐゴシック" charset="-128"/>
                <a:cs typeface="+mn-cs"/>
              </a:defRPr>
            </a:lvl9pPr>
          </a:lstStyle>
          <a:p>
            <a:pPr>
              <a:defRPr/>
            </a:pPr>
            <a:r>
              <a:rPr lang="de-DE" sz="700" dirty="0">
                <a:solidFill>
                  <a:schemeClr val="bg1"/>
                </a:solidFill>
                <a:latin typeface="Arial" charset="0"/>
              </a:rPr>
              <a:t>Windpark </a:t>
            </a:r>
            <a:r>
              <a:rPr lang="de-DE" sz="700" dirty="0" err="1">
                <a:solidFill>
                  <a:schemeClr val="bg1"/>
                </a:solidFill>
                <a:latin typeface="Arial" charset="0"/>
              </a:rPr>
              <a:t>Gollmitz</a:t>
            </a:r>
            <a:r>
              <a:rPr lang="de-DE" sz="700" dirty="0">
                <a:solidFill>
                  <a:schemeClr val="bg1"/>
                </a:solidFill>
                <a:latin typeface="Arial" charset="0"/>
              </a:rPr>
              <a:t> GmbH &amp; Co. KG</a:t>
            </a:r>
            <a:r>
              <a:rPr lang="de-DE" sz="700" baseline="30000" dirty="0">
                <a:solidFill>
                  <a:schemeClr val="bg1"/>
                </a:solidFill>
                <a:latin typeface="Arial" charset="0"/>
              </a:rPr>
              <a:t>1)</a:t>
            </a:r>
            <a:endParaRPr lang="de-DE" sz="700" b="0" baseline="30000" dirty="0">
              <a:solidFill>
                <a:schemeClr val="bg1"/>
              </a:solidFill>
              <a:latin typeface="Arial" charset="0"/>
            </a:endParaRPr>
          </a:p>
        </p:txBody>
      </p:sp>
      <p:sp>
        <p:nvSpPr>
          <p:cNvPr id="60" name="object 19">
            <a:extLst>
              <a:ext uri="{FF2B5EF4-FFF2-40B4-BE49-F238E27FC236}">
                <a16:creationId xmlns:a16="http://schemas.microsoft.com/office/drawing/2014/main" id="{5FFB2E4B-6FC1-534F-AC49-8C30E3D64173}"/>
              </a:ext>
            </a:extLst>
          </p:cNvPr>
          <p:cNvSpPr txBox="1"/>
          <p:nvPr/>
        </p:nvSpPr>
        <p:spPr>
          <a:xfrm>
            <a:off x="878109" y="3529163"/>
            <a:ext cx="356938" cy="131383"/>
          </a:xfrm>
          <a:prstGeom prst="rect">
            <a:avLst/>
          </a:prstGeom>
        </p:spPr>
        <p:txBody>
          <a:bodyPr vert="horz" wrap="square" lIns="0" tIns="24130" rIns="0" bIns="0" rtlCol="0">
            <a:spAutoFit/>
          </a:bodyPr>
          <a:lstStyle/>
          <a:p>
            <a:pPr marL="12065" marR="5080" algn="r">
              <a:lnSpc>
                <a:spcPts val="900"/>
              </a:lnSpc>
              <a:spcBef>
                <a:spcPts val="190"/>
              </a:spcBef>
              <a:tabLst>
                <a:tab pos="189865" algn="l"/>
              </a:tabLst>
            </a:pPr>
            <a:r>
              <a:rPr lang="de-DE" sz="700" dirty="0">
                <a:latin typeface="+mj-lt"/>
                <a:cs typeface="Proxima Nova"/>
              </a:rPr>
              <a:t>20,00 % </a:t>
            </a:r>
            <a:endParaRPr sz="700" dirty="0">
              <a:latin typeface="+mj-lt"/>
              <a:cs typeface="Proxima Nova"/>
            </a:endParaRPr>
          </a:p>
        </p:txBody>
      </p:sp>
      <p:sp>
        <p:nvSpPr>
          <p:cNvPr id="61" name="object 15">
            <a:extLst>
              <a:ext uri="{FF2B5EF4-FFF2-40B4-BE49-F238E27FC236}">
                <a16:creationId xmlns:a16="http://schemas.microsoft.com/office/drawing/2014/main" id="{593C678F-56DE-D046-9D78-D0341D5EB16D}"/>
              </a:ext>
            </a:extLst>
          </p:cNvPr>
          <p:cNvSpPr/>
          <p:nvPr/>
        </p:nvSpPr>
        <p:spPr>
          <a:xfrm rot="10800000" flipV="1">
            <a:off x="2759093" y="3085029"/>
            <a:ext cx="539810" cy="280799"/>
          </a:xfrm>
          <a:custGeom>
            <a:avLst/>
            <a:gdLst/>
            <a:ahLst/>
            <a:cxnLst/>
            <a:rect l="l" t="t" r="r" b="b"/>
            <a:pathLst>
              <a:path w="1268729">
                <a:moveTo>
                  <a:pt x="0" y="0"/>
                </a:moveTo>
                <a:lnTo>
                  <a:pt x="1268196" y="0"/>
                </a:lnTo>
              </a:path>
            </a:pathLst>
          </a:custGeom>
          <a:ln w="6350">
            <a:solidFill>
              <a:schemeClr val="tx1"/>
            </a:solidFill>
            <a:prstDash val="dash"/>
          </a:ln>
        </p:spPr>
        <p:txBody>
          <a:bodyPr wrap="square" lIns="0" tIns="0" rIns="0" bIns="0" rtlCol="0"/>
          <a:lstStyle/>
          <a:p>
            <a:endParaRPr/>
          </a:p>
        </p:txBody>
      </p:sp>
      <p:sp>
        <p:nvSpPr>
          <p:cNvPr id="62" name="Textfeld 243">
            <a:extLst>
              <a:ext uri="{FF2B5EF4-FFF2-40B4-BE49-F238E27FC236}">
                <a16:creationId xmlns:a16="http://schemas.microsoft.com/office/drawing/2014/main" id="{85D3F777-BF6B-2443-8066-C9A4250E2EC1}"/>
              </a:ext>
            </a:extLst>
          </p:cNvPr>
          <p:cNvSpPr txBox="1"/>
          <p:nvPr/>
        </p:nvSpPr>
        <p:spPr>
          <a:xfrm>
            <a:off x="3299009" y="2009919"/>
            <a:ext cx="1252152" cy="307777"/>
          </a:xfrm>
          <a:prstGeom prst="rect">
            <a:avLst/>
          </a:prstGeom>
          <a:solidFill>
            <a:schemeClr val="tx1"/>
          </a:solidFill>
          <a:ln w="25400">
            <a:solidFill>
              <a:schemeClr val="tx1"/>
            </a:solidFill>
          </a:ln>
        </p:spPr>
        <p:txBody>
          <a:bodyPr wrap="square">
            <a:spAutoFit/>
          </a:bodyPr>
          <a:lstStyle>
            <a:defPPr>
              <a:defRPr lang="de-DE"/>
            </a:defPPr>
            <a:lvl1pPr algn="l" rtl="0" fontAlgn="base">
              <a:spcBef>
                <a:spcPct val="0"/>
              </a:spcBef>
              <a:spcAft>
                <a:spcPct val="0"/>
              </a:spcAft>
              <a:defRPr sz="2400" kern="1200">
                <a:solidFill>
                  <a:schemeClr val="tx1"/>
                </a:solidFill>
                <a:latin typeface="Arial" pitchFamily="34" charset="0"/>
                <a:ea typeface="ＭＳ Ｐゴシック" charset="-128"/>
                <a:cs typeface="+mn-cs"/>
              </a:defRPr>
            </a:lvl1pPr>
            <a:lvl2pPr marL="457200" algn="l" rtl="0" fontAlgn="base">
              <a:spcBef>
                <a:spcPct val="0"/>
              </a:spcBef>
              <a:spcAft>
                <a:spcPct val="0"/>
              </a:spcAft>
              <a:defRPr sz="2400" kern="1200">
                <a:solidFill>
                  <a:schemeClr val="tx1"/>
                </a:solidFill>
                <a:latin typeface="Arial" pitchFamily="34" charset="0"/>
                <a:ea typeface="ＭＳ Ｐゴシック" charset="-128"/>
                <a:cs typeface="+mn-cs"/>
              </a:defRPr>
            </a:lvl2pPr>
            <a:lvl3pPr marL="914400" algn="l" rtl="0" fontAlgn="base">
              <a:spcBef>
                <a:spcPct val="0"/>
              </a:spcBef>
              <a:spcAft>
                <a:spcPct val="0"/>
              </a:spcAft>
              <a:defRPr sz="2400" kern="1200">
                <a:solidFill>
                  <a:schemeClr val="tx1"/>
                </a:solidFill>
                <a:latin typeface="Arial" pitchFamily="34" charset="0"/>
                <a:ea typeface="ＭＳ Ｐゴシック" charset="-128"/>
                <a:cs typeface="+mn-cs"/>
              </a:defRPr>
            </a:lvl3pPr>
            <a:lvl4pPr marL="1371600" algn="l" rtl="0" fontAlgn="base">
              <a:spcBef>
                <a:spcPct val="0"/>
              </a:spcBef>
              <a:spcAft>
                <a:spcPct val="0"/>
              </a:spcAft>
              <a:defRPr sz="2400" kern="1200">
                <a:solidFill>
                  <a:schemeClr val="tx1"/>
                </a:solidFill>
                <a:latin typeface="Arial" pitchFamily="34" charset="0"/>
                <a:ea typeface="ＭＳ Ｐゴシック" charset="-128"/>
                <a:cs typeface="+mn-cs"/>
              </a:defRPr>
            </a:lvl4pPr>
            <a:lvl5pPr marL="1828800" algn="l" rtl="0" fontAlgn="base">
              <a:spcBef>
                <a:spcPct val="0"/>
              </a:spcBef>
              <a:spcAft>
                <a:spcPct val="0"/>
              </a:spcAft>
              <a:defRPr sz="2400" kern="1200">
                <a:solidFill>
                  <a:schemeClr val="tx1"/>
                </a:solidFill>
                <a:latin typeface="Arial" pitchFamily="34" charset="0"/>
                <a:ea typeface="ＭＳ Ｐゴシック" charset="-128"/>
                <a:cs typeface="+mn-cs"/>
              </a:defRPr>
            </a:lvl5pPr>
            <a:lvl6pPr marL="2286000" algn="l" defTabSz="914400" rtl="0" eaLnBrk="1" latinLnBrk="0" hangingPunct="1">
              <a:defRPr sz="2400" kern="1200">
                <a:solidFill>
                  <a:schemeClr val="tx1"/>
                </a:solidFill>
                <a:latin typeface="Arial" pitchFamily="34" charset="0"/>
                <a:ea typeface="ＭＳ Ｐゴシック" charset="-128"/>
                <a:cs typeface="+mn-cs"/>
              </a:defRPr>
            </a:lvl6pPr>
            <a:lvl7pPr marL="2743200" algn="l" defTabSz="914400" rtl="0" eaLnBrk="1" latinLnBrk="0" hangingPunct="1">
              <a:defRPr sz="2400" kern="1200">
                <a:solidFill>
                  <a:schemeClr val="tx1"/>
                </a:solidFill>
                <a:latin typeface="Arial" pitchFamily="34" charset="0"/>
                <a:ea typeface="ＭＳ Ｐゴシック" charset="-128"/>
                <a:cs typeface="+mn-cs"/>
              </a:defRPr>
            </a:lvl7pPr>
            <a:lvl8pPr marL="3200400" algn="l" defTabSz="914400" rtl="0" eaLnBrk="1" latinLnBrk="0" hangingPunct="1">
              <a:defRPr sz="2400" kern="1200">
                <a:solidFill>
                  <a:schemeClr val="tx1"/>
                </a:solidFill>
                <a:latin typeface="Arial" pitchFamily="34" charset="0"/>
                <a:ea typeface="ＭＳ Ｐゴシック" charset="-128"/>
                <a:cs typeface="+mn-cs"/>
              </a:defRPr>
            </a:lvl8pPr>
            <a:lvl9pPr marL="3657600" algn="l" defTabSz="914400" rtl="0" eaLnBrk="1" latinLnBrk="0" hangingPunct="1">
              <a:defRPr sz="2400" kern="1200">
                <a:solidFill>
                  <a:schemeClr val="tx1"/>
                </a:solidFill>
                <a:latin typeface="Arial" pitchFamily="34" charset="0"/>
                <a:ea typeface="ＭＳ Ｐゴシック" charset="-128"/>
                <a:cs typeface="+mn-cs"/>
              </a:defRPr>
            </a:lvl9pPr>
          </a:lstStyle>
          <a:p>
            <a:pPr>
              <a:defRPr/>
            </a:pPr>
            <a:r>
              <a:rPr lang="de-DE" sz="700" dirty="0" err="1">
                <a:solidFill>
                  <a:schemeClr val="bg1"/>
                </a:solidFill>
                <a:latin typeface="Arial" charset="0"/>
              </a:rPr>
              <a:t>Enni</a:t>
            </a:r>
            <a:r>
              <a:rPr lang="de-DE" sz="700" dirty="0">
                <a:solidFill>
                  <a:schemeClr val="bg1"/>
                </a:solidFill>
                <a:latin typeface="Arial" charset="0"/>
              </a:rPr>
              <a:t> RMI Windpark Kohlenhuck GmbH</a:t>
            </a:r>
            <a:endParaRPr lang="de-DE" sz="700" b="0" baseline="30000" dirty="0">
              <a:solidFill>
                <a:schemeClr val="bg1"/>
              </a:solidFill>
              <a:latin typeface="Arial" charset="0"/>
            </a:endParaRPr>
          </a:p>
        </p:txBody>
      </p:sp>
      <p:sp>
        <p:nvSpPr>
          <p:cNvPr id="64" name="object 19">
            <a:extLst>
              <a:ext uri="{FF2B5EF4-FFF2-40B4-BE49-F238E27FC236}">
                <a16:creationId xmlns:a16="http://schemas.microsoft.com/office/drawing/2014/main" id="{945A1472-CAAF-5C4B-AAA9-6133788D571E}"/>
              </a:ext>
            </a:extLst>
          </p:cNvPr>
          <p:cNvSpPr txBox="1"/>
          <p:nvPr/>
        </p:nvSpPr>
        <p:spPr>
          <a:xfrm>
            <a:off x="2859340" y="1989877"/>
            <a:ext cx="356938" cy="131383"/>
          </a:xfrm>
          <a:prstGeom prst="rect">
            <a:avLst/>
          </a:prstGeom>
        </p:spPr>
        <p:txBody>
          <a:bodyPr vert="horz" wrap="square" lIns="0" tIns="24130" rIns="0" bIns="0" rtlCol="0">
            <a:spAutoFit/>
          </a:bodyPr>
          <a:lstStyle/>
          <a:p>
            <a:pPr marL="12065" marR="5080" algn="r">
              <a:lnSpc>
                <a:spcPts val="900"/>
              </a:lnSpc>
              <a:spcBef>
                <a:spcPts val="190"/>
              </a:spcBef>
              <a:tabLst>
                <a:tab pos="189865" algn="l"/>
              </a:tabLst>
            </a:pPr>
            <a:r>
              <a:rPr lang="de-DE" sz="700" dirty="0">
                <a:latin typeface="+mj-lt"/>
                <a:cs typeface="Proxima Nova"/>
              </a:rPr>
              <a:t>33,33 % </a:t>
            </a:r>
            <a:endParaRPr sz="700" dirty="0">
              <a:latin typeface="+mj-lt"/>
              <a:cs typeface="Proxima Nova"/>
            </a:endParaRPr>
          </a:p>
        </p:txBody>
      </p:sp>
      <p:sp>
        <p:nvSpPr>
          <p:cNvPr id="66" name="object 15">
            <a:extLst>
              <a:ext uri="{FF2B5EF4-FFF2-40B4-BE49-F238E27FC236}">
                <a16:creationId xmlns:a16="http://schemas.microsoft.com/office/drawing/2014/main" id="{C161F803-4A53-D145-8546-C3F9C7B1B9F0}"/>
              </a:ext>
            </a:extLst>
          </p:cNvPr>
          <p:cNvSpPr/>
          <p:nvPr/>
        </p:nvSpPr>
        <p:spPr>
          <a:xfrm rot="10800000" flipV="1">
            <a:off x="2759196" y="2165885"/>
            <a:ext cx="539810" cy="280799"/>
          </a:xfrm>
          <a:custGeom>
            <a:avLst/>
            <a:gdLst/>
            <a:ahLst/>
            <a:cxnLst/>
            <a:rect l="l" t="t" r="r" b="b"/>
            <a:pathLst>
              <a:path w="1268729">
                <a:moveTo>
                  <a:pt x="0" y="0"/>
                </a:moveTo>
                <a:lnTo>
                  <a:pt x="1268196" y="0"/>
                </a:lnTo>
              </a:path>
            </a:pathLst>
          </a:custGeom>
          <a:ln w="6350">
            <a:solidFill>
              <a:schemeClr val="tx1"/>
            </a:solidFill>
            <a:prstDash val="dash"/>
          </a:ln>
        </p:spPr>
        <p:txBody>
          <a:bodyPr wrap="square" lIns="0" tIns="0" rIns="0" bIns="0" rtlCol="0"/>
          <a:lstStyle/>
          <a:p>
            <a:endParaRPr/>
          </a:p>
        </p:txBody>
      </p:sp>
      <p:sp>
        <p:nvSpPr>
          <p:cNvPr id="69" name="Textfeld 243">
            <a:extLst>
              <a:ext uri="{FF2B5EF4-FFF2-40B4-BE49-F238E27FC236}">
                <a16:creationId xmlns:a16="http://schemas.microsoft.com/office/drawing/2014/main" id="{851ADB4C-2E31-224B-A466-3071F60F6607}"/>
              </a:ext>
            </a:extLst>
          </p:cNvPr>
          <p:cNvSpPr txBox="1"/>
          <p:nvPr/>
        </p:nvSpPr>
        <p:spPr>
          <a:xfrm>
            <a:off x="3298906" y="3976917"/>
            <a:ext cx="1252152" cy="200055"/>
          </a:xfrm>
          <a:prstGeom prst="rect">
            <a:avLst/>
          </a:prstGeom>
          <a:solidFill>
            <a:schemeClr val="tx1"/>
          </a:solidFill>
          <a:ln w="25400">
            <a:solidFill>
              <a:schemeClr val="tx1"/>
            </a:solidFill>
          </a:ln>
        </p:spPr>
        <p:txBody>
          <a:bodyPr wrap="square">
            <a:spAutoFit/>
          </a:bodyPr>
          <a:lstStyle>
            <a:defPPr>
              <a:defRPr lang="de-DE"/>
            </a:defPPr>
            <a:lvl1pPr algn="l" rtl="0" fontAlgn="base">
              <a:spcBef>
                <a:spcPct val="0"/>
              </a:spcBef>
              <a:spcAft>
                <a:spcPct val="0"/>
              </a:spcAft>
              <a:defRPr sz="2400" kern="1200">
                <a:solidFill>
                  <a:schemeClr val="tx1"/>
                </a:solidFill>
                <a:latin typeface="Arial" pitchFamily="34" charset="0"/>
                <a:ea typeface="ＭＳ Ｐゴシック" charset="-128"/>
                <a:cs typeface="+mn-cs"/>
              </a:defRPr>
            </a:lvl1pPr>
            <a:lvl2pPr marL="457200" algn="l" rtl="0" fontAlgn="base">
              <a:spcBef>
                <a:spcPct val="0"/>
              </a:spcBef>
              <a:spcAft>
                <a:spcPct val="0"/>
              </a:spcAft>
              <a:defRPr sz="2400" kern="1200">
                <a:solidFill>
                  <a:schemeClr val="tx1"/>
                </a:solidFill>
                <a:latin typeface="Arial" pitchFamily="34" charset="0"/>
                <a:ea typeface="ＭＳ Ｐゴシック" charset="-128"/>
                <a:cs typeface="+mn-cs"/>
              </a:defRPr>
            </a:lvl2pPr>
            <a:lvl3pPr marL="914400" algn="l" rtl="0" fontAlgn="base">
              <a:spcBef>
                <a:spcPct val="0"/>
              </a:spcBef>
              <a:spcAft>
                <a:spcPct val="0"/>
              </a:spcAft>
              <a:defRPr sz="2400" kern="1200">
                <a:solidFill>
                  <a:schemeClr val="tx1"/>
                </a:solidFill>
                <a:latin typeface="Arial" pitchFamily="34" charset="0"/>
                <a:ea typeface="ＭＳ Ｐゴシック" charset="-128"/>
                <a:cs typeface="+mn-cs"/>
              </a:defRPr>
            </a:lvl3pPr>
            <a:lvl4pPr marL="1371600" algn="l" rtl="0" fontAlgn="base">
              <a:spcBef>
                <a:spcPct val="0"/>
              </a:spcBef>
              <a:spcAft>
                <a:spcPct val="0"/>
              </a:spcAft>
              <a:defRPr sz="2400" kern="1200">
                <a:solidFill>
                  <a:schemeClr val="tx1"/>
                </a:solidFill>
                <a:latin typeface="Arial" pitchFamily="34" charset="0"/>
                <a:ea typeface="ＭＳ Ｐゴシック" charset="-128"/>
                <a:cs typeface="+mn-cs"/>
              </a:defRPr>
            </a:lvl4pPr>
            <a:lvl5pPr marL="1828800" algn="l" rtl="0" fontAlgn="base">
              <a:spcBef>
                <a:spcPct val="0"/>
              </a:spcBef>
              <a:spcAft>
                <a:spcPct val="0"/>
              </a:spcAft>
              <a:defRPr sz="2400" kern="1200">
                <a:solidFill>
                  <a:schemeClr val="tx1"/>
                </a:solidFill>
                <a:latin typeface="Arial" pitchFamily="34" charset="0"/>
                <a:ea typeface="ＭＳ Ｐゴシック" charset="-128"/>
                <a:cs typeface="+mn-cs"/>
              </a:defRPr>
            </a:lvl5pPr>
            <a:lvl6pPr marL="2286000" algn="l" defTabSz="914400" rtl="0" eaLnBrk="1" latinLnBrk="0" hangingPunct="1">
              <a:defRPr sz="2400" kern="1200">
                <a:solidFill>
                  <a:schemeClr val="tx1"/>
                </a:solidFill>
                <a:latin typeface="Arial" pitchFamily="34" charset="0"/>
                <a:ea typeface="ＭＳ Ｐゴシック" charset="-128"/>
                <a:cs typeface="+mn-cs"/>
              </a:defRPr>
            </a:lvl6pPr>
            <a:lvl7pPr marL="2743200" algn="l" defTabSz="914400" rtl="0" eaLnBrk="1" latinLnBrk="0" hangingPunct="1">
              <a:defRPr sz="2400" kern="1200">
                <a:solidFill>
                  <a:schemeClr val="tx1"/>
                </a:solidFill>
                <a:latin typeface="Arial" pitchFamily="34" charset="0"/>
                <a:ea typeface="ＭＳ Ｐゴシック" charset="-128"/>
                <a:cs typeface="+mn-cs"/>
              </a:defRPr>
            </a:lvl7pPr>
            <a:lvl8pPr marL="3200400" algn="l" defTabSz="914400" rtl="0" eaLnBrk="1" latinLnBrk="0" hangingPunct="1">
              <a:defRPr sz="2400" kern="1200">
                <a:solidFill>
                  <a:schemeClr val="tx1"/>
                </a:solidFill>
                <a:latin typeface="Arial" pitchFamily="34" charset="0"/>
                <a:ea typeface="ＭＳ Ｐゴシック" charset="-128"/>
                <a:cs typeface="+mn-cs"/>
              </a:defRPr>
            </a:lvl8pPr>
            <a:lvl9pPr marL="3657600" algn="l" defTabSz="914400" rtl="0" eaLnBrk="1" latinLnBrk="0" hangingPunct="1">
              <a:defRPr sz="2400" kern="1200">
                <a:solidFill>
                  <a:schemeClr val="tx1"/>
                </a:solidFill>
                <a:latin typeface="Arial" pitchFamily="34" charset="0"/>
                <a:ea typeface="ＭＳ Ｐゴシック" charset="-128"/>
                <a:cs typeface="+mn-cs"/>
              </a:defRPr>
            </a:lvl9pPr>
          </a:lstStyle>
          <a:p>
            <a:pPr>
              <a:defRPr/>
            </a:pPr>
            <a:r>
              <a:rPr lang="de-DE" sz="700" dirty="0" err="1">
                <a:solidFill>
                  <a:schemeClr val="bg1"/>
                </a:solidFill>
                <a:latin typeface="Arial" charset="0"/>
              </a:rPr>
              <a:t>Enni</a:t>
            </a:r>
            <a:r>
              <a:rPr lang="de-DE" sz="700" dirty="0">
                <a:solidFill>
                  <a:schemeClr val="bg1"/>
                </a:solidFill>
                <a:latin typeface="Arial" charset="0"/>
              </a:rPr>
              <a:t> Solar GmbH</a:t>
            </a:r>
            <a:endParaRPr lang="de-DE" sz="700" b="0" baseline="30000" dirty="0">
              <a:solidFill>
                <a:schemeClr val="bg1"/>
              </a:solidFill>
              <a:latin typeface="Arial" charset="0"/>
            </a:endParaRPr>
          </a:p>
        </p:txBody>
      </p:sp>
      <p:sp>
        <p:nvSpPr>
          <p:cNvPr id="71" name="object 19">
            <a:extLst>
              <a:ext uri="{FF2B5EF4-FFF2-40B4-BE49-F238E27FC236}">
                <a16:creationId xmlns:a16="http://schemas.microsoft.com/office/drawing/2014/main" id="{C221FFFE-263E-9145-B849-94E6CDCE3C46}"/>
              </a:ext>
            </a:extLst>
          </p:cNvPr>
          <p:cNvSpPr txBox="1"/>
          <p:nvPr/>
        </p:nvSpPr>
        <p:spPr>
          <a:xfrm>
            <a:off x="2759902" y="3924101"/>
            <a:ext cx="456376" cy="131383"/>
          </a:xfrm>
          <a:prstGeom prst="rect">
            <a:avLst/>
          </a:prstGeom>
        </p:spPr>
        <p:txBody>
          <a:bodyPr vert="horz" wrap="square" lIns="0" tIns="24130" rIns="0" bIns="0" rtlCol="0">
            <a:spAutoFit/>
          </a:bodyPr>
          <a:lstStyle/>
          <a:p>
            <a:pPr marL="12065" marR="5080" algn="r">
              <a:lnSpc>
                <a:spcPts val="900"/>
              </a:lnSpc>
              <a:spcBef>
                <a:spcPts val="190"/>
              </a:spcBef>
              <a:tabLst>
                <a:tab pos="189865" algn="l"/>
              </a:tabLst>
            </a:pPr>
            <a:r>
              <a:rPr lang="de-DE" sz="700" dirty="0">
                <a:latin typeface="+mj-lt"/>
                <a:cs typeface="Proxima Nova"/>
              </a:rPr>
              <a:t>100,00 % </a:t>
            </a:r>
            <a:endParaRPr sz="700" dirty="0">
              <a:latin typeface="+mj-lt"/>
              <a:cs typeface="Proxima Nova"/>
            </a:endParaRPr>
          </a:p>
        </p:txBody>
      </p:sp>
      <p:sp>
        <p:nvSpPr>
          <p:cNvPr id="72" name="object 15">
            <a:extLst>
              <a:ext uri="{FF2B5EF4-FFF2-40B4-BE49-F238E27FC236}">
                <a16:creationId xmlns:a16="http://schemas.microsoft.com/office/drawing/2014/main" id="{7EB492D4-AAEA-E54C-90DF-207335663E3C}"/>
              </a:ext>
            </a:extLst>
          </p:cNvPr>
          <p:cNvSpPr/>
          <p:nvPr/>
        </p:nvSpPr>
        <p:spPr>
          <a:xfrm rot="10800000" flipV="1">
            <a:off x="2759196" y="2631557"/>
            <a:ext cx="539810" cy="280799"/>
          </a:xfrm>
          <a:custGeom>
            <a:avLst/>
            <a:gdLst/>
            <a:ahLst/>
            <a:cxnLst/>
            <a:rect l="l" t="t" r="r" b="b"/>
            <a:pathLst>
              <a:path w="1268729">
                <a:moveTo>
                  <a:pt x="0" y="0"/>
                </a:moveTo>
                <a:lnTo>
                  <a:pt x="1268196" y="0"/>
                </a:lnTo>
              </a:path>
            </a:pathLst>
          </a:custGeom>
          <a:ln w="6350">
            <a:solidFill>
              <a:schemeClr val="tx1"/>
            </a:solidFill>
            <a:prstDash val="dash"/>
          </a:ln>
        </p:spPr>
        <p:txBody>
          <a:bodyPr wrap="square" lIns="0" tIns="0" rIns="0" bIns="0" rtlCol="0"/>
          <a:lstStyle/>
          <a:p>
            <a:endParaRPr/>
          </a:p>
        </p:txBody>
      </p:sp>
      <p:sp>
        <p:nvSpPr>
          <p:cNvPr id="88" name="object 19">
            <a:extLst>
              <a:ext uri="{FF2B5EF4-FFF2-40B4-BE49-F238E27FC236}">
                <a16:creationId xmlns:a16="http://schemas.microsoft.com/office/drawing/2014/main" id="{E95A8D17-2CBA-4E4D-937C-C9841748C67B}"/>
              </a:ext>
            </a:extLst>
          </p:cNvPr>
          <p:cNvSpPr txBox="1"/>
          <p:nvPr/>
        </p:nvSpPr>
        <p:spPr>
          <a:xfrm>
            <a:off x="6824179" y="1944444"/>
            <a:ext cx="356938" cy="131383"/>
          </a:xfrm>
          <a:prstGeom prst="rect">
            <a:avLst/>
          </a:prstGeom>
        </p:spPr>
        <p:txBody>
          <a:bodyPr vert="horz" wrap="square" lIns="0" tIns="24130" rIns="0" bIns="0" rtlCol="0">
            <a:spAutoFit/>
          </a:bodyPr>
          <a:lstStyle/>
          <a:p>
            <a:pPr marL="12065" marR="5080" algn="r">
              <a:lnSpc>
                <a:spcPts val="900"/>
              </a:lnSpc>
              <a:spcBef>
                <a:spcPts val="190"/>
              </a:spcBef>
              <a:tabLst>
                <a:tab pos="189865" algn="l"/>
              </a:tabLst>
            </a:pPr>
            <a:r>
              <a:rPr lang="de-DE" sz="700" dirty="0">
                <a:latin typeface="+mj-lt"/>
                <a:cs typeface="Proxima Nova"/>
              </a:rPr>
              <a:t>0,50 % </a:t>
            </a:r>
            <a:endParaRPr sz="700" dirty="0">
              <a:latin typeface="+mj-lt"/>
              <a:cs typeface="Proxima Nova"/>
            </a:endParaRPr>
          </a:p>
        </p:txBody>
      </p:sp>
      <p:sp>
        <p:nvSpPr>
          <p:cNvPr id="89" name="Textfeld 243">
            <a:extLst>
              <a:ext uri="{FF2B5EF4-FFF2-40B4-BE49-F238E27FC236}">
                <a16:creationId xmlns:a16="http://schemas.microsoft.com/office/drawing/2014/main" id="{F4D02EA7-822A-4F46-A8D1-8F33DC7F5FFF}"/>
              </a:ext>
            </a:extLst>
          </p:cNvPr>
          <p:cNvSpPr txBox="1"/>
          <p:nvPr/>
        </p:nvSpPr>
        <p:spPr>
          <a:xfrm>
            <a:off x="7272049" y="2017356"/>
            <a:ext cx="1099415" cy="200055"/>
          </a:xfrm>
          <a:prstGeom prst="rect">
            <a:avLst/>
          </a:prstGeom>
          <a:solidFill>
            <a:schemeClr val="tx1"/>
          </a:solidFill>
          <a:ln w="25400">
            <a:solidFill>
              <a:schemeClr val="tx1"/>
            </a:solidFill>
          </a:ln>
        </p:spPr>
        <p:txBody>
          <a:bodyPr wrap="square">
            <a:spAutoFit/>
          </a:bodyPr>
          <a:lstStyle>
            <a:defPPr>
              <a:defRPr lang="de-DE"/>
            </a:defPPr>
            <a:lvl1pPr algn="l" rtl="0" fontAlgn="base">
              <a:spcBef>
                <a:spcPct val="0"/>
              </a:spcBef>
              <a:spcAft>
                <a:spcPct val="0"/>
              </a:spcAft>
              <a:defRPr sz="2400" kern="1200">
                <a:solidFill>
                  <a:schemeClr val="tx1"/>
                </a:solidFill>
                <a:latin typeface="Arial" pitchFamily="34" charset="0"/>
                <a:ea typeface="ＭＳ Ｐゴシック" charset="-128"/>
                <a:cs typeface="+mn-cs"/>
              </a:defRPr>
            </a:lvl1pPr>
            <a:lvl2pPr marL="457200" algn="l" rtl="0" fontAlgn="base">
              <a:spcBef>
                <a:spcPct val="0"/>
              </a:spcBef>
              <a:spcAft>
                <a:spcPct val="0"/>
              </a:spcAft>
              <a:defRPr sz="2400" kern="1200">
                <a:solidFill>
                  <a:schemeClr val="tx1"/>
                </a:solidFill>
                <a:latin typeface="Arial" pitchFamily="34" charset="0"/>
                <a:ea typeface="ＭＳ Ｐゴシック" charset="-128"/>
                <a:cs typeface="+mn-cs"/>
              </a:defRPr>
            </a:lvl2pPr>
            <a:lvl3pPr marL="914400" algn="l" rtl="0" fontAlgn="base">
              <a:spcBef>
                <a:spcPct val="0"/>
              </a:spcBef>
              <a:spcAft>
                <a:spcPct val="0"/>
              </a:spcAft>
              <a:defRPr sz="2400" kern="1200">
                <a:solidFill>
                  <a:schemeClr val="tx1"/>
                </a:solidFill>
                <a:latin typeface="Arial" pitchFamily="34" charset="0"/>
                <a:ea typeface="ＭＳ Ｐゴシック" charset="-128"/>
                <a:cs typeface="+mn-cs"/>
              </a:defRPr>
            </a:lvl3pPr>
            <a:lvl4pPr marL="1371600" algn="l" rtl="0" fontAlgn="base">
              <a:spcBef>
                <a:spcPct val="0"/>
              </a:spcBef>
              <a:spcAft>
                <a:spcPct val="0"/>
              </a:spcAft>
              <a:defRPr sz="2400" kern="1200">
                <a:solidFill>
                  <a:schemeClr val="tx1"/>
                </a:solidFill>
                <a:latin typeface="Arial" pitchFamily="34" charset="0"/>
                <a:ea typeface="ＭＳ Ｐゴシック" charset="-128"/>
                <a:cs typeface="+mn-cs"/>
              </a:defRPr>
            </a:lvl4pPr>
            <a:lvl5pPr marL="1828800" algn="l" rtl="0" fontAlgn="base">
              <a:spcBef>
                <a:spcPct val="0"/>
              </a:spcBef>
              <a:spcAft>
                <a:spcPct val="0"/>
              </a:spcAft>
              <a:defRPr sz="2400" kern="1200">
                <a:solidFill>
                  <a:schemeClr val="tx1"/>
                </a:solidFill>
                <a:latin typeface="Arial" pitchFamily="34" charset="0"/>
                <a:ea typeface="ＭＳ Ｐゴシック" charset="-128"/>
                <a:cs typeface="+mn-cs"/>
              </a:defRPr>
            </a:lvl5pPr>
            <a:lvl6pPr marL="2286000" algn="l" defTabSz="914400" rtl="0" eaLnBrk="1" latinLnBrk="0" hangingPunct="1">
              <a:defRPr sz="2400" kern="1200">
                <a:solidFill>
                  <a:schemeClr val="tx1"/>
                </a:solidFill>
                <a:latin typeface="Arial" pitchFamily="34" charset="0"/>
                <a:ea typeface="ＭＳ Ｐゴシック" charset="-128"/>
                <a:cs typeface="+mn-cs"/>
              </a:defRPr>
            </a:lvl6pPr>
            <a:lvl7pPr marL="2743200" algn="l" defTabSz="914400" rtl="0" eaLnBrk="1" latinLnBrk="0" hangingPunct="1">
              <a:defRPr sz="2400" kern="1200">
                <a:solidFill>
                  <a:schemeClr val="tx1"/>
                </a:solidFill>
                <a:latin typeface="Arial" pitchFamily="34" charset="0"/>
                <a:ea typeface="ＭＳ Ｐゴシック" charset="-128"/>
                <a:cs typeface="+mn-cs"/>
              </a:defRPr>
            </a:lvl7pPr>
            <a:lvl8pPr marL="3200400" algn="l" defTabSz="914400" rtl="0" eaLnBrk="1" latinLnBrk="0" hangingPunct="1">
              <a:defRPr sz="2400" kern="1200">
                <a:solidFill>
                  <a:schemeClr val="tx1"/>
                </a:solidFill>
                <a:latin typeface="Arial" pitchFamily="34" charset="0"/>
                <a:ea typeface="ＭＳ Ｐゴシック" charset="-128"/>
                <a:cs typeface="+mn-cs"/>
              </a:defRPr>
            </a:lvl8pPr>
            <a:lvl9pPr marL="3657600" algn="l" defTabSz="914400" rtl="0" eaLnBrk="1" latinLnBrk="0" hangingPunct="1">
              <a:defRPr sz="2400" kern="1200">
                <a:solidFill>
                  <a:schemeClr val="tx1"/>
                </a:solidFill>
                <a:latin typeface="Arial" pitchFamily="34" charset="0"/>
                <a:ea typeface="ＭＳ Ｐゴシック" charset="-128"/>
                <a:cs typeface="+mn-cs"/>
              </a:defRPr>
            </a:lvl9pPr>
          </a:lstStyle>
          <a:p>
            <a:pPr>
              <a:defRPr/>
            </a:pPr>
            <a:r>
              <a:rPr lang="de-DE" sz="700" dirty="0" err="1">
                <a:solidFill>
                  <a:schemeClr val="bg1"/>
                </a:solidFill>
                <a:latin typeface="Arial" charset="0"/>
              </a:rPr>
              <a:t>Trianel</a:t>
            </a:r>
            <a:r>
              <a:rPr lang="de-DE" sz="700" dirty="0">
                <a:solidFill>
                  <a:schemeClr val="bg1"/>
                </a:solidFill>
                <a:latin typeface="Arial" charset="0"/>
              </a:rPr>
              <a:t> GmbH</a:t>
            </a:r>
            <a:endParaRPr lang="de-DE" sz="700" b="0" dirty="0">
              <a:solidFill>
                <a:schemeClr val="bg1"/>
              </a:solidFill>
              <a:latin typeface="Arial" charset="0"/>
            </a:endParaRPr>
          </a:p>
        </p:txBody>
      </p:sp>
      <p:sp>
        <p:nvSpPr>
          <p:cNvPr id="90" name="object 15">
            <a:extLst>
              <a:ext uri="{FF2B5EF4-FFF2-40B4-BE49-F238E27FC236}">
                <a16:creationId xmlns:a16="http://schemas.microsoft.com/office/drawing/2014/main" id="{D0B8BB9C-7473-2747-B3D6-A79B5D412178}"/>
              </a:ext>
            </a:extLst>
          </p:cNvPr>
          <p:cNvSpPr/>
          <p:nvPr/>
        </p:nvSpPr>
        <p:spPr>
          <a:xfrm rot="5400000" flipV="1">
            <a:off x="5411686" y="3168174"/>
            <a:ext cx="2921921" cy="280799"/>
          </a:xfrm>
          <a:custGeom>
            <a:avLst/>
            <a:gdLst/>
            <a:ahLst/>
            <a:cxnLst/>
            <a:rect l="l" t="t" r="r" b="b"/>
            <a:pathLst>
              <a:path w="1268729">
                <a:moveTo>
                  <a:pt x="0" y="0"/>
                </a:moveTo>
                <a:lnTo>
                  <a:pt x="1268196" y="0"/>
                </a:lnTo>
              </a:path>
            </a:pathLst>
          </a:custGeom>
          <a:ln w="6350">
            <a:solidFill>
              <a:schemeClr val="tx1"/>
            </a:solidFill>
            <a:prstDash val="dash"/>
          </a:ln>
        </p:spPr>
        <p:txBody>
          <a:bodyPr wrap="square" lIns="0" tIns="0" rIns="0" bIns="0" rtlCol="0"/>
          <a:lstStyle/>
          <a:p>
            <a:endParaRPr/>
          </a:p>
        </p:txBody>
      </p:sp>
      <p:sp>
        <p:nvSpPr>
          <p:cNvPr id="91" name="Textfeld 243">
            <a:extLst>
              <a:ext uri="{FF2B5EF4-FFF2-40B4-BE49-F238E27FC236}">
                <a16:creationId xmlns:a16="http://schemas.microsoft.com/office/drawing/2014/main" id="{559EA7FA-800F-B34B-AA5F-CA7BECE4616B}"/>
              </a:ext>
            </a:extLst>
          </p:cNvPr>
          <p:cNvSpPr txBox="1"/>
          <p:nvPr/>
        </p:nvSpPr>
        <p:spPr>
          <a:xfrm>
            <a:off x="6738661" y="1401338"/>
            <a:ext cx="1632803" cy="446276"/>
          </a:xfrm>
          <a:prstGeom prst="rect">
            <a:avLst/>
          </a:prstGeom>
          <a:solidFill>
            <a:schemeClr val="bg1"/>
          </a:solidFill>
          <a:ln w="25400">
            <a:solidFill>
              <a:schemeClr val="tx1"/>
            </a:solidFill>
          </a:ln>
        </p:spPr>
        <p:txBody>
          <a:bodyPr wrap="square">
            <a:spAutoFit/>
          </a:bodyPr>
          <a:lstStyle>
            <a:defPPr>
              <a:defRPr lang="de-DE"/>
            </a:defPPr>
            <a:lvl1pPr algn="l" rtl="0" fontAlgn="base">
              <a:spcBef>
                <a:spcPct val="0"/>
              </a:spcBef>
              <a:spcAft>
                <a:spcPct val="0"/>
              </a:spcAft>
              <a:defRPr sz="2400" kern="1200">
                <a:solidFill>
                  <a:schemeClr val="tx1"/>
                </a:solidFill>
                <a:latin typeface="Arial" pitchFamily="34" charset="0"/>
                <a:ea typeface="ＭＳ Ｐゴシック" charset="-128"/>
                <a:cs typeface="+mn-cs"/>
              </a:defRPr>
            </a:lvl1pPr>
            <a:lvl2pPr marL="457200" algn="l" rtl="0" fontAlgn="base">
              <a:spcBef>
                <a:spcPct val="0"/>
              </a:spcBef>
              <a:spcAft>
                <a:spcPct val="0"/>
              </a:spcAft>
              <a:defRPr sz="2400" kern="1200">
                <a:solidFill>
                  <a:schemeClr val="tx1"/>
                </a:solidFill>
                <a:latin typeface="Arial" pitchFamily="34" charset="0"/>
                <a:ea typeface="ＭＳ Ｐゴシック" charset="-128"/>
                <a:cs typeface="+mn-cs"/>
              </a:defRPr>
            </a:lvl2pPr>
            <a:lvl3pPr marL="914400" algn="l" rtl="0" fontAlgn="base">
              <a:spcBef>
                <a:spcPct val="0"/>
              </a:spcBef>
              <a:spcAft>
                <a:spcPct val="0"/>
              </a:spcAft>
              <a:defRPr sz="2400" kern="1200">
                <a:solidFill>
                  <a:schemeClr val="tx1"/>
                </a:solidFill>
                <a:latin typeface="Arial" pitchFamily="34" charset="0"/>
                <a:ea typeface="ＭＳ Ｐゴシック" charset="-128"/>
                <a:cs typeface="+mn-cs"/>
              </a:defRPr>
            </a:lvl3pPr>
            <a:lvl4pPr marL="1371600" algn="l" rtl="0" fontAlgn="base">
              <a:spcBef>
                <a:spcPct val="0"/>
              </a:spcBef>
              <a:spcAft>
                <a:spcPct val="0"/>
              </a:spcAft>
              <a:defRPr sz="2400" kern="1200">
                <a:solidFill>
                  <a:schemeClr val="tx1"/>
                </a:solidFill>
                <a:latin typeface="Arial" pitchFamily="34" charset="0"/>
                <a:ea typeface="ＭＳ Ｐゴシック" charset="-128"/>
                <a:cs typeface="+mn-cs"/>
              </a:defRPr>
            </a:lvl4pPr>
            <a:lvl5pPr marL="1828800" algn="l" rtl="0" fontAlgn="base">
              <a:spcBef>
                <a:spcPct val="0"/>
              </a:spcBef>
              <a:spcAft>
                <a:spcPct val="0"/>
              </a:spcAft>
              <a:defRPr sz="2400" kern="1200">
                <a:solidFill>
                  <a:schemeClr val="tx1"/>
                </a:solidFill>
                <a:latin typeface="Arial" pitchFamily="34" charset="0"/>
                <a:ea typeface="ＭＳ Ｐゴシック" charset="-128"/>
                <a:cs typeface="+mn-cs"/>
              </a:defRPr>
            </a:lvl5pPr>
            <a:lvl6pPr marL="2286000" algn="l" defTabSz="914400" rtl="0" eaLnBrk="1" latinLnBrk="0" hangingPunct="1">
              <a:defRPr sz="2400" kern="1200">
                <a:solidFill>
                  <a:schemeClr val="tx1"/>
                </a:solidFill>
                <a:latin typeface="Arial" pitchFamily="34" charset="0"/>
                <a:ea typeface="ＭＳ Ｐゴシック" charset="-128"/>
                <a:cs typeface="+mn-cs"/>
              </a:defRPr>
            </a:lvl6pPr>
            <a:lvl7pPr marL="2743200" algn="l" defTabSz="914400" rtl="0" eaLnBrk="1" latinLnBrk="0" hangingPunct="1">
              <a:defRPr sz="2400" kern="1200">
                <a:solidFill>
                  <a:schemeClr val="tx1"/>
                </a:solidFill>
                <a:latin typeface="Arial" pitchFamily="34" charset="0"/>
                <a:ea typeface="ＭＳ Ｐゴシック" charset="-128"/>
                <a:cs typeface="+mn-cs"/>
              </a:defRPr>
            </a:lvl7pPr>
            <a:lvl8pPr marL="3200400" algn="l" defTabSz="914400" rtl="0" eaLnBrk="1" latinLnBrk="0" hangingPunct="1">
              <a:defRPr sz="2400" kern="1200">
                <a:solidFill>
                  <a:schemeClr val="tx1"/>
                </a:solidFill>
                <a:latin typeface="Arial" pitchFamily="34" charset="0"/>
                <a:ea typeface="ＭＳ Ｐゴシック" charset="-128"/>
                <a:cs typeface="+mn-cs"/>
              </a:defRPr>
            </a:lvl8pPr>
            <a:lvl9pPr marL="3657600" algn="l" defTabSz="914400" rtl="0" eaLnBrk="1" latinLnBrk="0" hangingPunct="1">
              <a:defRPr sz="2400" kern="1200">
                <a:solidFill>
                  <a:schemeClr val="tx1"/>
                </a:solidFill>
                <a:latin typeface="Arial" pitchFamily="34" charset="0"/>
                <a:ea typeface="ＭＳ Ｐゴシック" charset="-128"/>
                <a:cs typeface="+mn-cs"/>
              </a:defRPr>
            </a:lvl9pPr>
          </a:lstStyle>
          <a:p>
            <a:pPr>
              <a:defRPr/>
            </a:pPr>
            <a:r>
              <a:rPr lang="de-DE" sz="1150" b="1" dirty="0">
                <a:latin typeface="Arial" charset="0"/>
              </a:rPr>
              <a:t>Sonstiges</a:t>
            </a:r>
          </a:p>
          <a:p>
            <a:pPr>
              <a:defRPr/>
            </a:pPr>
            <a:endParaRPr lang="de-DE" sz="1150" b="1" dirty="0">
              <a:latin typeface="Arial" charset="0"/>
            </a:endParaRPr>
          </a:p>
        </p:txBody>
      </p:sp>
      <p:sp>
        <p:nvSpPr>
          <p:cNvPr id="92" name="Textfeld 243">
            <a:extLst>
              <a:ext uri="{FF2B5EF4-FFF2-40B4-BE49-F238E27FC236}">
                <a16:creationId xmlns:a16="http://schemas.microsoft.com/office/drawing/2014/main" id="{9EA0EB4B-02D5-9144-A12D-2C277AE9797E}"/>
              </a:ext>
            </a:extLst>
          </p:cNvPr>
          <p:cNvSpPr txBox="1"/>
          <p:nvPr/>
        </p:nvSpPr>
        <p:spPr>
          <a:xfrm>
            <a:off x="7271917" y="2337804"/>
            <a:ext cx="1099547" cy="307777"/>
          </a:xfrm>
          <a:prstGeom prst="rect">
            <a:avLst/>
          </a:prstGeom>
          <a:solidFill>
            <a:schemeClr val="tx1"/>
          </a:solidFill>
          <a:ln w="25400">
            <a:solidFill>
              <a:schemeClr val="tx1"/>
            </a:solidFill>
          </a:ln>
        </p:spPr>
        <p:txBody>
          <a:bodyPr wrap="square">
            <a:spAutoFit/>
          </a:bodyPr>
          <a:lstStyle>
            <a:defPPr>
              <a:defRPr lang="de-DE"/>
            </a:defPPr>
            <a:lvl1pPr algn="l" rtl="0" fontAlgn="base">
              <a:spcBef>
                <a:spcPct val="0"/>
              </a:spcBef>
              <a:spcAft>
                <a:spcPct val="0"/>
              </a:spcAft>
              <a:defRPr sz="2400" kern="1200">
                <a:solidFill>
                  <a:schemeClr val="tx1"/>
                </a:solidFill>
                <a:latin typeface="Arial" pitchFamily="34" charset="0"/>
                <a:ea typeface="ＭＳ Ｐゴシック" charset="-128"/>
                <a:cs typeface="+mn-cs"/>
              </a:defRPr>
            </a:lvl1pPr>
            <a:lvl2pPr marL="457200" algn="l" rtl="0" fontAlgn="base">
              <a:spcBef>
                <a:spcPct val="0"/>
              </a:spcBef>
              <a:spcAft>
                <a:spcPct val="0"/>
              </a:spcAft>
              <a:defRPr sz="2400" kern="1200">
                <a:solidFill>
                  <a:schemeClr val="tx1"/>
                </a:solidFill>
                <a:latin typeface="Arial" pitchFamily="34" charset="0"/>
                <a:ea typeface="ＭＳ Ｐゴシック" charset="-128"/>
                <a:cs typeface="+mn-cs"/>
              </a:defRPr>
            </a:lvl2pPr>
            <a:lvl3pPr marL="914400" algn="l" rtl="0" fontAlgn="base">
              <a:spcBef>
                <a:spcPct val="0"/>
              </a:spcBef>
              <a:spcAft>
                <a:spcPct val="0"/>
              </a:spcAft>
              <a:defRPr sz="2400" kern="1200">
                <a:solidFill>
                  <a:schemeClr val="tx1"/>
                </a:solidFill>
                <a:latin typeface="Arial" pitchFamily="34" charset="0"/>
                <a:ea typeface="ＭＳ Ｐゴシック" charset="-128"/>
                <a:cs typeface="+mn-cs"/>
              </a:defRPr>
            </a:lvl3pPr>
            <a:lvl4pPr marL="1371600" algn="l" rtl="0" fontAlgn="base">
              <a:spcBef>
                <a:spcPct val="0"/>
              </a:spcBef>
              <a:spcAft>
                <a:spcPct val="0"/>
              </a:spcAft>
              <a:defRPr sz="2400" kern="1200">
                <a:solidFill>
                  <a:schemeClr val="tx1"/>
                </a:solidFill>
                <a:latin typeface="Arial" pitchFamily="34" charset="0"/>
                <a:ea typeface="ＭＳ Ｐゴシック" charset="-128"/>
                <a:cs typeface="+mn-cs"/>
              </a:defRPr>
            </a:lvl4pPr>
            <a:lvl5pPr marL="1828800" algn="l" rtl="0" fontAlgn="base">
              <a:spcBef>
                <a:spcPct val="0"/>
              </a:spcBef>
              <a:spcAft>
                <a:spcPct val="0"/>
              </a:spcAft>
              <a:defRPr sz="2400" kern="1200">
                <a:solidFill>
                  <a:schemeClr val="tx1"/>
                </a:solidFill>
                <a:latin typeface="Arial" pitchFamily="34" charset="0"/>
                <a:ea typeface="ＭＳ Ｐゴシック" charset="-128"/>
                <a:cs typeface="+mn-cs"/>
              </a:defRPr>
            </a:lvl5pPr>
            <a:lvl6pPr marL="2286000" algn="l" defTabSz="914400" rtl="0" eaLnBrk="1" latinLnBrk="0" hangingPunct="1">
              <a:defRPr sz="2400" kern="1200">
                <a:solidFill>
                  <a:schemeClr val="tx1"/>
                </a:solidFill>
                <a:latin typeface="Arial" pitchFamily="34" charset="0"/>
                <a:ea typeface="ＭＳ Ｐゴシック" charset="-128"/>
                <a:cs typeface="+mn-cs"/>
              </a:defRPr>
            </a:lvl6pPr>
            <a:lvl7pPr marL="2743200" algn="l" defTabSz="914400" rtl="0" eaLnBrk="1" latinLnBrk="0" hangingPunct="1">
              <a:defRPr sz="2400" kern="1200">
                <a:solidFill>
                  <a:schemeClr val="tx1"/>
                </a:solidFill>
                <a:latin typeface="Arial" pitchFamily="34" charset="0"/>
                <a:ea typeface="ＭＳ Ｐゴシック" charset="-128"/>
                <a:cs typeface="+mn-cs"/>
              </a:defRPr>
            </a:lvl7pPr>
            <a:lvl8pPr marL="3200400" algn="l" defTabSz="914400" rtl="0" eaLnBrk="1" latinLnBrk="0" hangingPunct="1">
              <a:defRPr sz="2400" kern="1200">
                <a:solidFill>
                  <a:schemeClr val="tx1"/>
                </a:solidFill>
                <a:latin typeface="Arial" pitchFamily="34" charset="0"/>
                <a:ea typeface="ＭＳ Ｐゴシック" charset="-128"/>
                <a:cs typeface="+mn-cs"/>
              </a:defRPr>
            </a:lvl8pPr>
            <a:lvl9pPr marL="3657600" algn="l" defTabSz="914400" rtl="0" eaLnBrk="1" latinLnBrk="0" hangingPunct="1">
              <a:defRPr sz="2400" kern="1200">
                <a:solidFill>
                  <a:schemeClr val="tx1"/>
                </a:solidFill>
                <a:latin typeface="Arial" pitchFamily="34" charset="0"/>
                <a:ea typeface="ＭＳ Ｐゴシック" charset="-128"/>
                <a:cs typeface="+mn-cs"/>
              </a:defRPr>
            </a:lvl9pPr>
          </a:lstStyle>
          <a:p>
            <a:pPr>
              <a:defRPr/>
            </a:pPr>
            <a:r>
              <a:rPr lang="de-DE" sz="700" dirty="0">
                <a:solidFill>
                  <a:schemeClr val="bg1"/>
                </a:solidFill>
                <a:latin typeface="Arial" charset="0"/>
              </a:rPr>
              <a:t>Wasserverbund Niederrhein GmbH</a:t>
            </a:r>
            <a:endParaRPr lang="de-DE" sz="700" b="0" dirty="0">
              <a:solidFill>
                <a:schemeClr val="bg1"/>
              </a:solidFill>
              <a:latin typeface="Arial" charset="0"/>
            </a:endParaRPr>
          </a:p>
        </p:txBody>
      </p:sp>
      <p:sp>
        <p:nvSpPr>
          <p:cNvPr id="93" name="object 15">
            <a:extLst>
              <a:ext uri="{FF2B5EF4-FFF2-40B4-BE49-F238E27FC236}">
                <a16:creationId xmlns:a16="http://schemas.microsoft.com/office/drawing/2014/main" id="{04232F16-734E-F74A-92E5-E95FE3E147B3}"/>
              </a:ext>
            </a:extLst>
          </p:cNvPr>
          <p:cNvSpPr/>
          <p:nvPr/>
        </p:nvSpPr>
        <p:spPr>
          <a:xfrm rot="10800000" flipV="1">
            <a:off x="6732237" y="2105560"/>
            <a:ext cx="539811" cy="280799"/>
          </a:xfrm>
          <a:custGeom>
            <a:avLst/>
            <a:gdLst/>
            <a:ahLst/>
            <a:cxnLst/>
            <a:rect l="l" t="t" r="r" b="b"/>
            <a:pathLst>
              <a:path w="1268729">
                <a:moveTo>
                  <a:pt x="0" y="0"/>
                </a:moveTo>
                <a:lnTo>
                  <a:pt x="1268196" y="0"/>
                </a:lnTo>
              </a:path>
            </a:pathLst>
          </a:custGeom>
          <a:ln w="6350">
            <a:solidFill>
              <a:schemeClr val="tx1"/>
            </a:solidFill>
            <a:prstDash val="dash"/>
          </a:ln>
        </p:spPr>
        <p:txBody>
          <a:bodyPr wrap="square" lIns="0" tIns="0" rIns="0" bIns="0" rtlCol="0"/>
          <a:lstStyle/>
          <a:p>
            <a:endParaRPr/>
          </a:p>
        </p:txBody>
      </p:sp>
      <p:sp>
        <p:nvSpPr>
          <p:cNvPr id="94" name="object 19">
            <a:extLst>
              <a:ext uri="{FF2B5EF4-FFF2-40B4-BE49-F238E27FC236}">
                <a16:creationId xmlns:a16="http://schemas.microsoft.com/office/drawing/2014/main" id="{319ADE30-178E-E440-B553-4A3234B4E275}"/>
              </a:ext>
            </a:extLst>
          </p:cNvPr>
          <p:cNvSpPr txBox="1"/>
          <p:nvPr/>
        </p:nvSpPr>
        <p:spPr>
          <a:xfrm>
            <a:off x="6824179" y="2300743"/>
            <a:ext cx="356938" cy="131383"/>
          </a:xfrm>
          <a:prstGeom prst="rect">
            <a:avLst/>
          </a:prstGeom>
        </p:spPr>
        <p:txBody>
          <a:bodyPr vert="horz" wrap="square" lIns="0" tIns="24130" rIns="0" bIns="0" rtlCol="0">
            <a:spAutoFit/>
          </a:bodyPr>
          <a:lstStyle/>
          <a:p>
            <a:pPr marL="12065" marR="5080" algn="r">
              <a:lnSpc>
                <a:spcPts val="900"/>
              </a:lnSpc>
              <a:spcBef>
                <a:spcPts val="190"/>
              </a:spcBef>
              <a:tabLst>
                <a:tab pos="189865" algn="l"/>
              </a:tabLst>
            </a:pPr>
            <a:r>
              <a:rPr lang="de-DE" sz="700" dirty="0">
                <a:latin typeface="+mj-lt"/>
                <a:cs typeface="Proxima Nova"/>
              </a:rPr>
              <a:t>9,00 % </a:t>
            </a:r>
            <a:endParaRPr sz="700" dirty="0">
              <a:latin typeface="+mj-lt"/>
              <a:cs typeface="Proxima Nova"/>
            </a:endParaRPr>
          </a:p>
        </p:txBody>
      </p:sp>
      <p:sp>
        <p:nvSpPr>
          <p:cNvPr id="95" name="object 15">
            <a:extLst>
              <a:ext uri="{FF2B5EF4-FFF2-40B4-BE49-F238E27FC236}">
                <a16:creationId xmlns:a16="http://schemas.microsoft.com/office/drawing/2014/main" id="{5E392BA3-0EF3-D84D-8041-1377D1ABCCF2}"/>
              </a:ext>
            </a:extLst>
          </p:cNvPr>
          <p:cNvSpPr/>
          <p:nvPr/>
        </p:nvSpPr>
        <p:spPr>
          <a:xfrm rot="10800000" flipV="1">
            <a:off x="6732237" y="2476751"/>
            <a:ext cx="539810" cy="280799"/>
          </a:xfrm>
          <a:custGeom>
            <a:avLst/>
            <a:gdLst/>
            <a:ahLst/>
            <a:cxnLst/>
            <a:rect l="l" t="t" r="r" b="b"/>
            <a:pathLst>
              <a:path w="1268729">
                <a:moveTo>
                  <a:pt x="0" y="0"/>
                </a:moveTo>
                <a:lnTo>
                  <a:pt x="1268196" y="0"/>
                </a:lnTo>
              </a:path>
            </a:pathLst>
          </a:custGeom>
          <a:ln w="6350">
            <a:solidFill>
              <a:schemeClr val="tx1"/>
            </a:solidFill>
            <a:prstDash val="dash"/>
          </a:ln>
        </p:spPr>
        <p:txBody>
          <a:bodyPr wrap="square" lIns="0" tIns="0" rIns="0" bIns="0" rtlCol="0"/>
          <a:lstStyle/>
          <a:p>
            <a:endParaRPr/>
          </a:p>
        </p:txBody>
      </p:sp>
      <p:sp>
        <p:nvSpPr>
          <p:cNvPr id="96" name="Textfeld 243">
            <a:extLst>
              <a:ext uri="{FF2B5EF4-FFF2-40B4-BE49-F238E27FC236}">
                <a16:creationId xmlns:a16="http://schemas.microsoft.com/office/drawing/2014/main" id="{30DCF837-BCDE-9B46-A332-4160D7D8BA43}"/>
              </a:ext>
            </a:extLst>
          </p:cNvPr>
          <p:cNvSpPr txBox="1"/>
          <p:nvPr/>
        </p:nvSpPr>
        <p:spPr>
          <a:xfrm>
            <a:off x="7272049" y="2777016"/>
            <a:ext cx="1099547" cy="307777"/>
          </a:xfrm>
          <a:prstGeom prst="rect">
            <a:avLst/>
          </a:prstGeom>
          <a:solidFill>
            <a:schemeClr val="tx1"/>
          </a:solidFill>
          <a:ln w="25400">
            <a:solidFill>
              <a:schemeClr val="tx1"/>
            </a:solidFill>
          </a:ln>
        </p:spPr>
        <p:txBody>
          <a:bodyPr wrap="square">
            <a:spAutoFit/>
          </a:bodyPr>
          <a:lstStyle>
            <a:defPPr>
              <a:defRPr lang="de-DE"/>
            </a:defPPr>
            <a:lvl1pPr algn="l" rtl="0" fontAlgn="base">
              <a:spcBef>
                <a:spcPct val="0"/>
              </a:spcBef>
              <a:spcAft>
                <a:spcPct val="0"/>
              </a:spcAft>
              <a:defRPr sz="2400" kern="1200">
                <a:solidFill>
                  <a:schemeClr val="tx1"/>
                </a:solidFill>
                <a:latin typeface="Arial" pitchFamily="34" charset="0"/>
                <a:ea typeface="ＭＳ Ｐゴシック" charset="-128"/>
                <a:cs typeface="+mn-cs"/>
              </a:defRPr>
            </a:lvl1pPr>
            <a:lvl2pPr marL="457200" algn="l" rtl="0" fontAlgn="base">
              <a:spcBef>
                <a:spcPct val="0"/>
              </a:spcBef>
              <a:spcAft>
                <a:spcPct val="0"/>
              </a:spcAft>
              <a:defRPr sz="2400" kern="1200">
                <a:solidFill>
                  <a:schemeClr val="tx1"/>
                </a:solidFill>
                <a:latin typeface="Arial" pitchFamily="34" charset="0"/>
                <a:ea typeface="ＭＳ Ｐゴシック" charset="-128"/>
                <a:cs typeface="+mn-cs"/>
              </a:defRPr>
            </a:lvl2pPr>
            <a:lvl3pPr marL="914400" algn="l" rtl="0" fontAlgn="base">
              <a:spcBef>
                <a:spcPct val="0"/>
              </a:spcBef>
              <a:spcAft>
                <a:spcPct val="0"/>
              </a:spcAft>
              <a:defRPr sz="2400" kern="1200">
                <a:solidFill>
                  <a:schemeClr val="tx1"/>
                </a:solidFill>
                <a:latin typeface="Arial" pitchFamily="34" charset="0"/>
                <a:ea typeface="ＭＳ Ｐゴシック" charset="-128"/>
                <a:cs typeface="+mn-cs"/>
              </a:defRPr>
            </a:lvl3pPr>
            <a:lvl4pPr marL="1371600" algn="l" rtl="0" fontAlgn="base">
              <a:spcBef>
                <a:spcPct val="0"/>
              </a:spcBef>
              <a:spcAft>
                <a:spcPct val="0"/>
              </a:spcAft>
              <a:defRPr sz="2400" kern="1200">
                <a:solidFill>
                  <a:schemeClr val="tx1"/>
                </a:solidFill>
                <a:latin typeface="Arial" pitchFamily="34" charset="0"/>
                <a:ea typeface="ＭＳ Ｐゴシック" charset="-128"/>
                <a:cs typeface="+mn-cs"/>
              </a:defRPr>
            </a:lvl4pPr>
            <a:lvl5pPr marL="1828800" algn="l" rtl="0" fontAlgn="base">
              <a:spcBef>
                <a:spcPct val="0"/>
              </a:spcBef>
              <a:spcAft>
                <a:spcPct val="0"/>
              </a:spcAft>
              <a:defRPr sz="2400" kern="1200">
                <a:solidFill>
                  <a:schemeClr val="tx1"/>
                </a:solidFill>
                <a:latin typeface="Arial" pitchFamily="34" charset="0"/>
                <a:ea typeface="ＭＳ Ｐゴシック" charset="-128"/>
                <a:cs typeface="+mn-cs"/>
              </a:defRPr>
            </a:lvl5pPr>
            <a:lvl6pPr marL="2286000" algn="l" defTabSz="914400" rtl="0" eaLnBrk="1" latinLnBrk="0" hangingPunct="1">
              <a:defRPr sz="2400" kern="1200">
                <a:solidFill>
                  <a:schemeClr val="tx1"/>
                </a:solidFill>
                <a:latin typeface="Arial" pitchFamily="34" charset="0"/>
                <a:ea typeface="ＭＳ Ｐゴシック" charset="-128"/>
                <a:cs typeface="+mn-cs"/>
              </a:defRPr>
            </a:lvl6pPr>
            <a:lvl7pPr marL="2743200" algn="l" defTabSz="914400" rtl="0" eaLnBrk="1" latinLnBrk="0" hangingPunct="1">
              <a:defRPr sz="2400" kern="1200">
                <a:solidFill>
                  <a:schemeClr val="tx1"/>
                </a:solidFill>
                <a:latin typeface="Arial" pitchFamily="34" charset="0"/>
                <a:ea typeface="ＭＳ Ｐゴシック" charset="-128"/>
                <a:cs typeface="+mn-cs"/>
              </a:defRPr>
            </a:lvl7pPr>
            <a:lvl8pPr marL="3200400" algn="l" defTabSz="914400" rtl="0" eaLnBrk="1" latinLnBrk="0" hangingPunct="1">
              <a:defRPr sz="2400" kern="1200">
                <a:solidFill>
                  <a:schemeClr val="tx1"/>
                </a:solidFill>
                <a:latin typeface="Arial" pitchFamily="34" charset="0"/>
                <a:ea typeface="ＭＳ Ｐゴシック" charset="-128"/>
                <a:cs typeface="+mn-cs"/>
              </a:defRPr>
            </a:lvl8pPr>
            <a:lvl9pPr marL="3657600" algn="l" defTabSz="914400" rtl="0" eaLnBrk="1" latinLnBrk="0" hangingPunct="1">
              <a:defRPr sz="2400" kern="1200">
                <a:solidFill>
                  <a:schemeClr val="tx1"/>
                </a:solidFill>
                <a:latin typeface="Arial" pitchFamily="34" charset="0"/>
                <a:ea typeface="ＭＳ Ｐゴシック" charset="-128"/>
                <a:cs typeface="+mn-cs"/>
              </a:defRPr>
            </a:lvl9pPr>
          </a:lstStyle>
          <a:p>
            <a:pPr>
              <a:defRPr/>
            </a:pPr>
            <a:r>
              <a:rPr lang="de-DE" sz="700" dirty="0">
                <a:solidFill>
                  <a:schemeClr val="bg1"/>
                </a:solidFill>
                <a:latin typeface="Arial" charset="0"/>
              </a:rPr>
              <a:t>Fernwärmeversorgung Niederrhein GmbH</a:t>
            </a:r>
            <a:endParaRPr lang="de-DE" sz="700" b="0" baseline="30000" dirty="0">
              <a:solidFill>
                <a:schemeClr val="bg1"/>
              </a:solidFill>
              <a:latin typeface="Arial" charset="0"/>
            </a:endParaRPr>
          </a:p>
        </p:txBody>
      </p:sp>
      <p:sp>
        <p:nvSpPr>
          <p:cNvPr id="97" name="object 19">
            <a:extLst>
              <a:ext uri="{FF2B5EF4-FFF2-40B4-BE49-F238E27FC236}">
                <a16:creationId xmlns:a16="http://schemas.microsoft.com/office/drawing/2014/main" id="{94F56553-9DA0-5C40-92E3-54FCDFDE5FAC}"/>
              </a:ext>
            </a:extLst>
          </p:cNvPr>
          <p:cNvSpPr txBox="1"/>
          <p:nvPr/>
        </p:nvSpPr>
        <p:spPr>
          <a:xfrm>
            <a:off x="6824179" y="2757017"/>
            <a:ext cx="356938" cy="131383"/>
          </a:xfrm>
          <a:prstGeom prst="rect">
            <a:avLst/>
          </a:prstGeom>
        </p:spPr>
        <p:txBody>
          <a:bodyPr vert="horz" wrap="square" lIns="0" tIns="24130" rIns="0" bIns="0" rtlCol="0">
            <a:spAutoFit/>
          </a:bodyPr>
          <a:lstStyle/>
          <a:p>
            <a:pPr marL="12065" marR="5080" algn="r">
              <a:lnSpc>
                <a:spcPts val="900"/>
              </a:lnSpc>
              <a:spcBef>
                <a:spcPts val="190"/>
              </a:spcBef>
              <a:tabLst>
                <a:tab pos="189865" algn="l"/>
              </a:tabLst>
            </a:pPr>
            <a:r>
              <a:rPr lang="de-DE" sz="700" dirty="0">
                <a:latin typeface="+mj-lt"/>
                <a:cs typeface="Proxima Nova"/>
              </a:rPr>
              <a:t>15,00 % </a:t>
            </a:r>
            <a:endParaRPr sz="700" dirty="0">
              <a:latin typeface="+mj-lt"/>
              <a:cs typeface="Proxima Nova"/>
            </a:endParaRPr>
          </a:p>
        </p:txBody>
      </p:sp>
      <p:sp>
        <p:nvSpPr>
          <p:cNvPr id="99" name="object 15">
            <a:extLst>
              <a:ext uri="{FF2B5EF4-FFF2-40B4-BE49-F238E27FC236}">
                <a16:creationId xmlns:a16="http://schemas.microsoft.com/office/drawing/2014/main" id="{57EC7AF9-039C-864C-99B9-7CB0121506F6}"/>
              </a:ext>
            </a:extLst>
          </p:cNvPr>
          <p:cNvSpPr/>
          <p:nvPr/>
        </p:nvSpPr>
        <p:spPr>
          <a:xfrm rot="10800000" flipV="1">
            <a:off x="6732237" y="2928522"/>
            <a:ext cx="539810" cy="280799"/>
          </a:xfrm>
          <a:custGeom>
            <a:avLst/>
            <a:gdLst/>
            <a:ahLst/>
            <a:cxnLst/>
            <a:rect l="l" t="t" r="r" b="b"/>
            <a:pathLst>
              <a:path w="1268729">
                <a:moveTo>
                  <a:pt x="0" y="0"/>
                </a:moveTo>
                <a:lnTo>
                  <a:pt x="1268196" y="0"/>
                </a:lnTo>
              </a:path>
            </a:pathLst>
          </a:custGeom>
          <a:ln w="6350">
            <a:solidFill>
              <a:schemeClr val="tx1"/>
            </a:solidFill>
            <a:prstDash val="dash"/>
          </a:ln>
        </p:spPr>
        <p:txBody>
          <a:bodyPr wrap="square" lIns="0" tIns="0" rIns="0" bIns="0" rtlCol="0"/>
          <a:lstStyle/>
          <a:p>
            <a:endParaRPr/>
          </a:p>
        </p:txBody>
      </p:sp>
      <p:sp>
        <p:nvSpPr>
          <p:cNvPr id="100" name="object 15">
            <a:extLst>
              <a:ext uri="{FF2B5EF4-FFF2-40B4-BE49-F238E27FC236}">
                <a16:creationId xmlns:a16="http://schemas.microsoft.com/office/drawing/2014/main" id="{5D81D75A-7B3E-B642-959E-A4034CF2B70D}"/>
              </a:ext>
            </a:extLst>
          </p:cNvPr>
          <p:cNvSpPr/>
          <p:nvPr/>
        </p:nvSpPr>
        <p:spPr>
          <a:xfrm rot="10800000" flipV="1">
            <a:off x="4569964" y="1619442"/>
            <a:ext cx="170089" cy="280799"/>
          </a:xfrm>
          <a:custGeom>
            <a:avLst/>
            <a:gdLst/>
            <a:ahLst/>
            <a:cxnLst/>
            <a:rect l="l" t="t" r="r" b="b"/>
            <a:pathLst>
              <a:path w="1268729">
                <a:moveTo>
                  <a:pt x="0" y="0"/>
                </a:moveTo>
                <a:lnTo>
                  <a:pt x="1268196" y="0"/>
                </a:lnTo>
              </a:path>
            </a:pathLst>
          </a:custGeom>
          <a:ln w="6350">
            <a:solidFill>
              <a:schemeClr val="tx1"/>
            </a:solidFill>
            <a:prstDash val="dash"/>
          </a:ln>
        </p:spPr>
        <p:txBody>
          <a:bodyPr wrap="square" lIns="0" tIns="0" rIns="0" bIns="0" rtlCol="0"/>
          <a:lstStyle/>
          <a:p>
            <a:endParaRPr/>
          </a:p>
        </p:txBody>
      </p:sp>
      <p:sp>
        <p:nvSpPr>
          <p:cNvPr id="102" name="object 15">
            <a:extLst>
              <a:ext uri="{FF2B5EF4-FFF2-40B4-BE49-F238E27FC236}">
                <a16:creationId xmlns:a16="http://schemas.microsoft.com/office/drawing/2014/main" id="{8903C766-C4EB-EC4D-8696-E974F56AAA10}"/>
              </a:ext>
            </a:extLst>
          </p:cNvPr>
          <p:cNvSpPr/>
          <p:nvPr/>
        </p:nvSpPr>
        <p:spPr>
          <a:xfrm rot="10800000" flipV="1">
            <a:off x="6536193" y="1619442"/>
            <a:ext cx="197253" cy="280799"/>
          </a:xfrm>
          <a:custGeom>
            <a:avLst/>
            <a:gdLst/>
            <a:ahLst/>
            <a:cxnLst/>
            <a:rect l="l" t="t" r="r" b="b"/>
            <a:pathLst>
              <a:path w="1268729">
                <a:moveTo>
                  <a:pt x="0" y="0"/>
                </a:moveTo>
                <a:lnTo>
                  <a:pt x="1268196" y="0"/>
                </a:lnTo>
              </a:path>
            </a:pathLst>
          </a:custGeom>
          <a:ln w="6350">
            <a:solidFill>
              <a:schemeClr val="tx1"/>
            </a:solidFill>
            <a:prstDash val="dash"/>
          </a:ln>
        </p:spPr>
        <p:txBody>
          <a:bodyPr wrap="square" lIns="0" tIns="0" rIns="0" bIns="0" rtlCol="0"/>
          <a:lstStyle/>
          <a:p>
            <a:endParaRPr/>
          </a:p>
        </p:txBody>
      </p:sp>
      <p:sp>
        <p:nvSpPr>
          <p:cNvPr id="104" name="Textfeld 243">
            <a:extLst>
              <a:ext uri="{FF2B5EF4-FFF2-40B4-BE49-F238E27FC236}">
                <a16:creationId xmlns:a16="http://schemas.microsoft.com/office/drawing/2014/main" id="{9EF59450-073F-4B4B-8B88-D27FBEF116B4}"/>
              </a:ext>
            </a:extLst>
          </p:cNvPr>
          <p:cNvSpPr txBox="1"/>
          <p:nvPr/>
        </p:nvSpPr>
        <p:spPr>
          <a:xfrm>
            <a:off x="7272049" y="3580982"/>
            <a:ext cx="1099547" cy="415498"/>
          </a:xfrm>
          <a:prstGeom prst="rect">
            <a:avLst/>
          </a:prstGeom>
          <a:solidFill>
            <a:schemeClr val="tx1"/>
          </a:solidFill>
          <a:ln w="25400">
            <a:solidFill>
              <a:schemeClr val="tx1"/>
            </a:solidFill>
          </a:ln>
        </p:spPr>
        <p:txBody>
          <a:bodyPr wrap="square">
            <a:spAutoFit/>
          </a:bodyPr>
          <a:lstStyle>
            <a:defPPr>
              <a:defRPr lang="de-DE"/>
            </a:defPPr>
            <a:lvl1pPr algn="l" rtl="0" fontAlgn="base">
              <a:spcBef>
                <a:spcPct val="0"/>
              </a:spcBef>
              <a:spcAft>
                <a:spcPct val="0"/>
              </a:spcAft>
              <a:defRPr sz="2400" kern="1200">
                <a:solidFill>
                  <a:schemeClr val="tx1"/>
                </a:solidFill>
                <a:latin typeface="Arial" pitchFamily="34" charset="0"/>
                <a:ea typeface="ＭＳ Ｐゴシック" charset="-128"/>
                <a:cs typeface="+mn-cs"/>
              </a:defRPr>
            </a:lvl1pPr>
            <a:lvl2pPr marL="457200" algn="l" rtl="0" fontAlgn="base">
              <a:spcBef>
                <a:spcPct val="0"/>
              </a:spcBef>
              <a:spcAft>
                <a:spcPct val="0"/>
              </a:spcAft>
              <a:defRPr sz="2400" kern="1200">
                <a:solidFill>
                  <a:schemeClr val="tx1"/>
                </a:solidFill>
                <a:latin typeface="Arial" pitchFamily="34" charset="0"/>
                <a:ea typeface="ＭＳ Ｐゴシック" charset="-128"/>
                <a:cs typeface="+mn-cs"/>
              </a:defRPr>
            </a:lvl2pPr>
            <a:lvl3pPr marL="914400" algn="l" rtl="0" fontAlgn="base">
              <a:spcBef>
                <a:spcPct val="0"/>
              </a:spcBef>
              <a:spcAft>
                <a:spcPct val="0"/>
              </a:spcAft>
              <a:defRPr sz="2400" kern="1200">
                <a:solidFill>
                  <a:schemeClr val="tx1"/>
                </a:solidFill>
                <a:latin typeface="Arial" pitchFamily="34" charset="0"/>
                <a:ea typeface="ＭＳ Ｐゴシック" charset="-128"/>
                <a:cs typeface="+mn-cs"/>
              </a:defRPr>
            </a:lvl3pPr>
            <a:lvl4pPr marL="1371600" algn="l" rtl="0" fontAlgn="base">
              <a:spcBef>
                <a:spcPct val="0"/>
              </a:spcBef>
              <a:spcAft>
                <a:spcPct val="0"/>
              </a:spcAft>
              <a:defRPr sz="2400" kern="1200">
                <a:solidFill>
                  <a:schemeClr val="tx1"/>
                </a:solidFill>
                <a:latin typeface="Arial" pitchFamily="34" charset="0"/>
                <a:ea typeface="ＭＳ Ｐゴシック" charset="-128"/>
                <a:cs typeface="+mn-cs"/>
              </a:defRPr>
            </a:lvl4pPr>
            <a:lvl5pPr marL="1828800" algn="l" rtl="0" fontAlgn="base">
              <a:spcBef>
                <a:spcPct val="0"/>
              </a:spcBef>
              <a:spcAft>
                <a:spcPct val="0"/>
              </a:spcAft>
              <a:defRPr sz="2400" kern="1200">
                <a:solidFill>
                  <a:schemeClr val="tx1"/>
                </a:solidFill>
                <a:latin typeface="Arial" pitchFamily="34" charset="0"/>
                <a:ea typeface="ＭＳ Ｐゴシック" charset="-128"/>
                <a:cs typeface="+mn-cs"/>
              </a:defRPr>
            </a:lvl5pPr>
            <a:lvl6pPr marL="2286000" algn="l" defTabSz="914400" rtl="0" eaLnBrk="1" latinLnBrk="0" hangingPunct="1">
              <a:defRPr sz="2400" kern="1200">
                <a:solidFill>
                  <a:schemeClr val="tx1"/>
                </a:solidFill>
                <a:latin typeface="Arial" pitchFamily="34" charset="0"/>
                <a:ea typeface="ＭＳ Ｐゴシック" charset="-128"/>
                <a:cs typeface="+mn-cs"/>
              </a:defRPr>
            </a:lvl6pPr>
            <a:lvl7pPr marL="2743200" algn="l" defTabSz="914400" rtl="0" eaLnBrk="1" latinLnBrk="0" hangingPunct="1">
              <a:defRPr sz="2400" kern="1200">
                <a:solidFill>
                  <a:schemeClr val="tx1"/>
                </a:solidFill>
                <a:latin typeface="Arial" pitchFamily="34" charset="0"/>
                <a:ea typeface="ＭＳ Ｐゴシック" charset="-128"/>
                <a:cs typeface="+mn-cs"/>
              </a:defRPr>
            </a:lvl7pPr>
            <a:lvl8pPr marL="3200400" algn="l" defTabSz="914400" rtl="0" eaLnBrk="1" latinLnBrk="0" hangingPunct="1">
              <a:defRPr sz="2400" kern="1200">
                <a:solidFill>
                  <a:schemeClr val="tx1"/>
                </a:solidFill>
                <a:latin typeface="Arial" pitchFamily="34" charset="0"/>
                <a:ea typeface="ＭＳ Ｐゴシック" charset="-128"/>
                <a:cs typeface="+mn-cs"/>
              </a:defRPr>
            </a:lvl8pPr>
            <a:lvl9pPr marL="3657600" algn="l" defTabSz="914400" rtl="0" eaLnBrk="1" latinLnBrk="0" hangingPunct="1">
              <a:defRPr sz="2400" kern="1200">
                <a:solidFill>
                  <a:schemeClr val="tx1"/>
                </a:solidFill>
                <a:latin typeface="Arial" pitchFamily="34" charset="0"/>
                <a:ea typeface="ＭＳ Ｐゴシック" charset="-128"/>
                <a:cs typeface="+mn-cs"/>
              </a:defRPr>
            </a:lvl9pPr>
          </a:lstStyle>
          <a:p>
            <a:pPr>
              <a:defRPr/>
            </a:pPr>
            <a:r>
              <a:rPr lang="de-DE" sz="700" dirty="0">
                <a:solidFill>
                  <a:schemeClr val="bg1"/>
                </a:solidFill>
                <a:latin typeface="Arial" charset="0"/>
              </a:rPr>
              <a:t>Erdgasversorgung Schwalmtal GmbH &amp; Co. KG </a:t>
            </a:r>
            <a:r>
              <a:rPr lang="de-DE" sz="700" baseline="30000" dirty="0">
                <a:solidFill>
                  <a:schemeClr val="bg1"/>
                </a:solidFill>
                <a:latin typeface="Arial" charset="0"/>
              </a:rPr>
              <a:t>1)</a:t>
            </a:r>
            <a:endParaRPr lang="de-DE" sz="700" b="0" baseline="30000" dirty="0">
              <a:solidFill>
                <a:schemeClr val="bg1"/>
              </a:solidFill>
              <a:latin typeface="Arial" charset="0"/>
            </a:endParaRPr>
          </a:p>
        </p:txBody>
      </p:sp>
      <p:sp>
        <p:nvSpPr>
          <p:cNvPr id="105" name="object 19">
            <a:extLst>
              <a:ext uri="{FF2B5EF4-FFF2-40B4-BE49-F238E27FC236}">
                <a16:creationId xmlns:a16="http://schemas.microsoft.com/office/drawing/2014/main" id="{A0F0AF8F-49EC-474E-9ACC-6A908C16EFCB}"/>
              </a:ext>
            </a:extLst>
          </p:cNvPr>
          <p:cNvSpPr txBox="1"/>
          <p:nvPr/>
        </p:nvSpPr>
        <p:spPr>
          <a:xfrm>
            <a:off x="6824179" y="3632032"/>
            <a:ext cx="356938" cy="131383"/>
          </a:xfrm>
          <a:prstGeom prst="rect">
            <a:avLst/>
          </a:prstGeom>
        </p:spPr>
        <p:txBody>
          <a:bodyPr vert="horz" wrap="square" lIns="0" tIns="24130" rIns="0" bIns="0" rtlCol="0">
            <a:spAutoFit/>
          </a:bodyPr>
          <a:lstStyle/>
          <a:p>
            <a:pPr marL="12065" marR="5080" algn="r">
              <a:lnSpc>
                <a:spcPts val="900"/>
              </a:lnSpc>
              <a:spcBef>
                <a:spcPts val="190"/>
              </a:spcBef>
              <a:tabLst>
                <a:tab pos="189865" algn="l"/>
              </a:tabLst>
            </a:pPr>
            <a:r>
              <a:rPr lang="de-DE" sz="700" dirty="0">
                <a:latin typeface="+mj-lt"/>
                <a:cs typeface="Proxima Nova"/>
              </a:rPr>
              <a:t>50,00 % </a:t>
            </a:r>
            <a:endParaRPr sz="700" dirty="0">
              <a:latin typeface="+mj-lt"/>
              <a:cs typeface="Proxima Nova"/>
            </a:endParaRPr>
          </a:p>
        </p:txBody>
      </p:sp>
      <p:sp>
        <p:nvSpPr>
          <p:cNvPr id="106" name="object 15">
            <a:extLst>
              <a:ext uri="{FF2B5EF4-FFF2-40B4-BE49-F238E27FC236}">
                <a16:creationId xmlns:a16="http://schemas.microsoft.com/office/drawing/2014/main" id="{7848B4A0-7D11-AB4B-92B2-40C177BD7467}"/>
              </a:ext>
            </a:extLst>
          </p:cNvPr>
          <p:cNvSpPr/>
          <p:nvPr/>
        </p:nvSpPr>
        <p:spPr>
          <a:xfrm rot="10800000" flipV="1">
            <a:off x="6732237" y="3803537"/>
            <a:ext cx="539810" cy="280799"/>
          </a:xfrm>
          <a:custGeom>
            <a:avLst/>
            <a:gdLst/>
            <a:ahLst/>
            <a:cxnLst/>
            <a:rect l="l" t="t" r="r" b="b"/>
            <a:pathLst>
              <a:path w="1268729">
                <a:moveTo>
                  <a:pt x="0" y="0"/>
                </a:moveTo>
                <a:lnTo>
                  <a:pt x="1268196" y="0"/>
                </a:lnTo>
              </a:path>
            </a:pathLst>
          </a:custGeom>
          <a:ln w="6350">
            <a:solidFill>
              <a:schemeClr val="tx1"/>
            </a:solidFill>
            <a:prstDash val="dash"/>
          </a:ln>
        </p:spPr>
        <p:txBody>
          <a:bodyPr wrap="square" lIns="0" tIns="0" rIns="0" bIns="0" rtlCol="0"/>
          <a:lstStyle/>
          <a:p>
            <a:endParaRPr/>
          </a:p>
        </p:txBody>
      </p:sp>
      <p:sp>
        <p:nvSpPr>
          <p:cNvPr id="109" name="Textfeld 243">
            <a:extLst>
              <a:ext uri="{FF2B5EF4-FFF2-40B4-BE49-F238E27FC236}">
                <a16:creationId xmlns:a16="http://schemas.microsoft.com/office/drawing/2014/main" id="{AB986A6E-10CE-C64D-AF6B-65414D09B5B2}"/>
              </a:ext>
            </a:extLst>
          </p:cNvPr>
          <p:cNvSpPr txBox="1"/>
          <p:nvPr/>
        </p:nvSpPr>
        <p:spPr>
          <a:xfrm>
            <a:off x="7272049" y="3230945"/>
            <a:ext cx="1099547" cy="200055"/>
          </a:xfrm>
          <a:prstGeom prst="rect">
            <a:avLst/>
          </a:prstGeom>
          <a:solidFill>
            <a:schemeClr val="tx1"/>
          </a:solidFill>
          <a:ln w="25400">
            <a:solidFill>
              <a:schemeClr val="tx1"/>
            </a:solidFill>
          </a:ln>
        </p:spPr>
        <p:txBody>
          <a:bodyPr wrap="square">
            <a:spAutoFit/>
          </a:bodyPr>
          <a:lstStyle>
            <a:defPPr>
              <a:defRPr lang="de-DE"/>
            </a:defPPr>
            <a:lvl1pPr algn="l" rtl="0" fontAlgn="base">
              <a:spcBef>
                <a:spcPct val="0"/>
              </a:spcBef>
              <a:spcAft>
                <a:spcPct val="0"/>
              </a:spcAft>
              <a:defRPr sz="2400" kern="1200">
                <a:solidFill>
                  <a:schemeClr val="tx1"/>
                </a:solidFill>
                <a:latin typeface="Arial" pitchFamily="34" charset="0"/>
                <a:ea typeface="ＭＳ Ｐゴシック" charset="-128"/>
                <a:cs typeface="+mn-cs"/>
              </a:defRPr>
            </a:lvl1pPr>
            <a:lvl2pPr marL="457200" algn="l" rtl="0" fontAlgn="base">
              <a:spcBef>
                <a:spcPct val="0"/>
              </a:spcBef>
              <a:spcAft>
                <a:spcPct val="0"/>
              </a:spcAft>
              <a:defRPr sz="2400" kern="1200">
                <a:solidFill>
                  <a:schemeClr val="tx1"/>
                </a:solidFill>
                <a:latin typeface="Arial" pitchFamily="34" charset="0"/>
                <a:ea typeface="ＭＳ Ｐゴシック" charset="-128"/>
                <a:cs typeface="+mn-cs"/>
              </a:defRPr>
            </a:lvl2pPr>
            <a:lvl3pPr marL="914400" algn="l" rtl="0" fontAlgn="base">
              <a:spcBef>
                <a:spcPct val="0"/>
              </a:spcBef>
              <a:spcAft>
                <a:spcPct val="0"/>
              </a:spcAft>
              <a:defRPr sz="2400" kern="1200">
                <a:solidFill>
                  <a:schemeClr val="tx1"/>
                </a:solidFill>
                <a:latin typeface="Arial" pitchFamily="34" charset="0"/>
                <a:ea typeface="ＭＳ Ｐゴシック" charset="-128"/>
                <a:cs typeface="+mn-cs"/>
              </a:defRPr>
            </a:lvl3pPr>
            <a:lvl4pPr marL="1371600" algn="l" rtl="0" fontAlgn="base">
              <a:spcBef>
                <a:spcPct val="0"/>
              </a:spcBef>
              <a:spcAft>
                <a:spcPct val="0"/>
              </a:spcAft>
              <a:defRPr sz="2400" kern="1200">
                <a:solidFill>
                  <a:schemeClr val="tx1"/>
                </a:solidFill>
                <a:latin typeface="Arial" pitchFamily="34" charset="0"/>
                <a:ea typeface="ＭＳ Ｐゴシック" charset="-128"/>
                <a:cs typeface="+mn-cs"/>
              </a:defRPr>
            </a:lvl4pPr>
            <a:lvl5pPr marL="1828800" algn="l" rtl="0" fontAlgn="base">
              <a:spcBef>
                <a:spcPct val="0"/>
              </a:spcBef>
              <a:spcAft>
                <a:spcPct val="0"/>
              </a:spcAft>
              <a:defRPr sz="2400" kern="1200">
                <a:solidFill>
                  <a:schemeClr val="tx1"/>
                </a:solidFill>
                <a:latin typeface="Arial" pitchFamily="34" charset="0"/>
                <a:ea typeface="ＭＳ Ｐゴシック" charset="-128"/>
                <a:cs typeface="+mn-cs"/>
              </a:defRPr>
            </a:lvl5pPr>
            <a:lvl6pPr marL="2286000" algn="l" defTabSz="914400" rtl="0" eaLnBrk="1" latinLnBrk="0" hangingPunct="1">
              <a:defRPr sz="2400" kern="1200">
                <a:solidFill>
                  <a:schemeClr val="tx1"/>
                </a:solidFill>
                <a:latin typeface="Arial" pitchFamily="34" charset="0"/>
                <a:ea typeface="ＭＳ Ｐゴシック" charset="-128"/>
                <a:cs typeface="+mn-cs"/>
              </a:defRPr>
            </a:lvl6pPr>
            <a:lvl7pPr marL="2743200" algn="l" defTabSz="914400" rtl="0" eaLnBrk="1" latinLnBrk="0" hangingPunct="1">
              <a:defRPr sz="2400" kern="1200">
                <a:solidFill>
                  <a:schemeClr val="tx1"/>
                </a:solidFill>
                <a:latin typeface="Arial" pitchFamily="34" charset="0"/>
                <a:ea typeface="ＭＳ Ｐゴシック" charset="-128"/>
                <a:cs typeface="+mn-cs"/>
              </a:defRPr>
            </a:lvl7pPr>
            <a:lvl8pPr marL="3200400" algn="l" defTabSz="914400" rtl="0" eaLnBrk="1" latinLnBrk="0" hangingPunct="1">
              <a:defRPr sz="2400" kern="1200">
                <a:solidFill>
                  <a:schemeClr val="tx1"/>
                </a:solidFill>
                <a:latin typeface="Arial" pitchFamily="34" charset="0"/>
                <a:ea typeface="ＭＳ Ｐゴシック" charset="-128"/>
                <a:cs typeface="+mn-cs"/>
              </a:defRPr>
            </a:lvl8pPr>
            <a:lvl9pPr marL="3657600" algn="l" defTabSz="914400" rtl="0" eaLnBrk="1" latinLnBrk="0" hangingPunct="1">
              <a:defRPr sz="2400" kern="1200">
                <a:solidFill>
                  <a:schemeClr val="tx1"/>
                </a:solidFill>
                <a:latin typeface="Arial" pitchFamily="34" charset="0"/>
                <a:ea typeface="ＭＳ Ｐゴシック" charset="-128"/>
                <a:cs typeface="+mn-cs"/>
              </a:defRPr>
            </a:lvl9pPr>
          </a:lstStyle>
          <a:p>
            <a:pPr>
              <a:defRPr/>
            </a:pPr>
            <a:r>
              <a:rPr lang="de-DE" sz="700" dirty="0">
                <a:solidFill>
                  <a:schemeClr val="bg1"/>
                </a:solidFill>
                <a:latin typeface="Arial" charset="0"/>
              </a:rPr>
              <a:t>FN Netz GmbH</a:t>
            </a:r>
            <a:endParaRPr lang="de-DE" sz="700" b="0" baseline="30000" dirty="0">
              <a:solidFill>
                <a:schemeClr val="bg1"/>
              </a:solidFill>
              <a:latin typeface="Arial" charset="0"/>
            </a:endParaRPr>
          </a:p>
        </p:txBody>
      </p:sp>
      <p:sp>
        <p:nvSpPr>
          <p:cNvPr id="110" name="object 19">
            <a:extLst>
              <a:ext uri="{FF2B5EF4-FFF2-40B4-BE49-F238E27FC236}">
                <a16:creationId xmlns:a16="http://schemas.microsoft.com/office/drawing/2014/main" id="{B8394A87-F07B-1945-B6AC-92444AD2B12B}"/>
              </a:ext>
            </a:extLst>
          </p:cNvPr>
          <p:cNvSpPr txBox="1"/>
          <p:nvPr/>
        </p:nvSpPr>
        <p:spPr>
          <a:xfrm>
            <a:off x="6738661" y="3171869"/>
            <a:ext cx="442456" cy="131383"/>
          </a:xfrm>
          <a:prstGeom prst="rect">
            <a:avLst/>
          </a:prstGeom>
        </p:spPr>
        <p:txBody>
          <a:bodyPr vert="horz" wrap="square" lIns="0" tIns="24130" rIns="0" bIns="0" rtlCol="0">
            <a:spAutoFit/>
          </a:bodyPr>
          <a:lstStyle/>
          <a:p>
            <a:pPr marL="12065" marR="5080" algn="r">
              <a:lnSpc>
                <a:spcPts val="900"/>
              </a:lnSpc>
              <a:spcBef>
                <a:spcPts val="190"/>
              </a:spcBef>
              <a:tabLst>
                <a:tab pos="189865" algn="l"/>
              </a:tabLst>
            </a:pPr>
            <a:r>
              <a:rPr lang="de-DE" sz="700" dirty="0">
                <a:latin typeface="+mj-lt"/>
                <a:cs typeface="Proxima Nova"/>
              </a:rPr>
              <a:t>15,00 % </a:t>
            </a:r>
            <a:endParaRPr sz="700" dirty="0">
              <a:latin typeface="+mj-lt"/>
              <a:cs typeface="Proxima Nova"/>
            </a:endParaRPr>
          </a:p>
        </p:txBody>
      </p:sp>
      <p:sp>
        <p:nvSpPr>
          <p:cNvPr id="111" name="object 15">
            <a:extLst>
              <a:ext uri="{FF2B5EF4-FFF2-40B4-BE49-F238E27FC236}">
                <a16:creationId xmlns:a16="http://schemas.microsoft.com/office/drawing/2014/main" id="{7B067D50-B4BA-604F-A2A7-797BCD51AEBD}"/>
              </a:ext>
            </a:extLst>
          </p:cNvPr>
          <p:cNvSpPr/>
          <p:nvPr/>
        </p:nvSpPr>
        <p:spPr>
          <a:xfrm rot="10800000" flipV="1">
            <a:off x="6732237" y="3343374"/>
            <a:ext cx="539810" cy="280799"/>
          </a:xfrm>
          <a:custGeom>
            <a:avLst/>
            <a:gdLst/>
            <a:ahLst/>
            <a:cxnLst/>
            <a:rect l="l" t="t" r="r" b="b"/>
            <a:pathLst>
              <a:path w="1268729">
                <a:moveTo>
                  <a:pt x="0" y="0"/>
                </a:moveTo>
                <a:lnTo>
                  <a:pt x="1268196" y="0"/>
                </a:lnTo>
              </a:path>
            </a:pathLst>
          </a:custGeom>
          <a:ln w="6350">
            <a:solidFill>
              <a:schemeClr val="tx1"/>
            </a:solidFill>
            <a:prstDash val="dash"/>
          </a:ln>
        </p:spPr>
        <p:txBody>
          <a:bodyPr wrap="square" lIns="0" tIns="0" rIns="0" bIns="0" rtlCol="0"/>
          <a:lstStyle/>
          <a:p>
            <a:endParaRPr/>
          </a:p>
        </p:txBody>
      </p:sp>
      <p:sp>
        <p:nvSpPr>
          <p:cNvPr id="65" name="object 15">
            <a:extLst>
              <a:ext uri="{FF2B5EF4-FFF2-40B4-BE49-F238E27FC236}">
                <a16:creationId xmlns:a16="http://schemas.microsoft.com/office/drawing/2014/main" id="{FD6DB100-225F-2122-143D-4C3BB649FE82}"/>
              </a:ext>
            </a:extLst>
          </p:cNvPr>
          <p:cNvSpPr/>
          <p:nvPr/>
        </p:nvSpPr>
        <p:spPr>
          <a:xfrm rot="5400000" flipV="1">
            <a:off x="-195820" y="2869787"/>
            <a:ext cx="2290248" cy="245904"/>
          </a:xfrm>
          <a:custGeom>
            <a:avLst/>
            <a:gdLst/>
            <a:ahLst/>
            <a:cxnLst/>
            <a:rect l="l" t="t" r="r" b="b"/>
            <a:pathLst>
              <a:path w="1268729">
                <a:moveTo>
                  <a:pt x="0" y="0"/>
                </a:moveTo>
                <a:lnTo>
                  <a:pt x="1268196" y="0"/>
                </a:lnTo>
              </a:path>
            </a:pathLst>
          </a:custGeom>
          <a:ln w="6350">
            <a:solidFill>
              <a:schemeClr val="tx1"/>
            </a:solidFill>
            <a:prstDash val="dash"/>
          </a:ln>
        </p:spPr>
        <p:txBody>
          <a:bodyPr wrap="square" lIns="0" tIns="0" rIns="0" bIns="0" rtlCol="0"/>
          <a:lstStyle/>
          <a:p>
            <a:endParaRPr/>
          </a:p>
        </p:txBody>
      </p:sp>
      <p:sp>
        <p:nvSpPr>
          <p:cNvPr id="82" name="object 19">
            <a:extLst>
              <a:ext uri="{FF2B5EF4-FFF2-40B4-BE49-F238E27FC236}">
                <a16:creationId xmlns:a16="http://schemas.microsoft.com/office/drawing/2014/main" id="{4C2BFBC7-A31F-542C-9740-21834578B560}"/>
              </a:ext>
            </a:extLst>
          </p:cNvPr>
          <p:cNvSpPr txBox="1"/>
          <p:nvPr/>
        </p:nvSpPr>
        <p:spPr>
          <a:xfrm>
            <a:off x="878109" y="1988341"/>
            <a:ext cx="356938" cy="131383"/>
          </a:xfrm>
          <a:prstGeom prst="rect">
            <a:avLst/>
          </a:prstGeom>
        </p:spPr>
        <p:txBody>
          <a:bodyPr vert="horz" wrap="square" lIns="0" tIns="24130" rIns="0" bIns="0" rtlCol="0">
            <a:spAutoFit/>
          </a:bodyPr>
          <a:lstStyle/>
          <a:p>
            <a:pPr marL="12065" marR="5080" algn="r">
              <a:lnSpc>
                <a:spcPts val="900"/>
              </a:lnSpc>
              <a:spcBef>
                <a:spcPts val="190"/>
              </a:spcBef>
              <a:tabLst>
                <a:tab pos="189865" algn="l"/>
              </a:tabLst>
            </a:pPr>
            <a:r>
              <a:rPr lang="de-DE" sz="700" dirty="0">
                <a:latin typeface="+mj-lt"/>
                <a:cs typeface="Proxima Nova"/>
              </a:rPr>
              <a:t>1,08 % </a:t>
            </a:r>
            <a:endParaRPr sz="700" dirty="0">
              <a:latin typeface="+mj-lt"/>
              <a:cs typeface="Proxima Nova"/>
            </a:endParaRPr>
          </a:p>
        </p:txBody>
      </p:sp>
      <p:sp>
        <p:nvSpPr>
          <p:cNvPr id="85" name="object 15">
            <a:extLst>
              <a:ext uri="{FF2B5EF4-FFF2-40B4-BE49-F238E27FC236}">
                <a16:creationId xmlns:a16="http://schemas.microsoft.com/office/drawing/2014/main" id="{1D371867-C266-F5EC-263F-088C5D4DF804}"/>
              </a:ext>
            </a:extLst>
          </p:cNvPr>
          <p:cNvSpPr/>
          <p:nvPr/>
        </p:nvSpPr>
        <p:spPr>
          <a:xfrm rot="10800000" flipV="1">
            <a:off x="791447" y="3688471"/>
            <a:ext cx="558210" cy="280799"/>
          </a:xfrm>
          <a:custGeom>
            <a:avLst/>
            <a:gdLst/>
            <a:ahLst/>
            <a:cxnLst/>
            <a:rect l="l" t="t" r="r" b="b"/>
            <a:pathLst>
              <a:path w="1268729">
                <a:moveTo>
                  <a:pt x="0" y="0"/>
                </a:moveTo>
                <a:lnTo>
                  <a:pt x="1268196" y="0"/>
                </a:lnTo>
              </a:path>
            </a:pathLst>
          </a:custGeom>
          <a:ln w="6350">
            <a:solidFill>
              <a:schemeClr val="tx1"/>
            </a:solidFill>
            <a:prstDash val="dash"/>
          </a:ln>
        </p:spPr>
        <p:txBody>
          <a:bodyPr wrap="square" lIns="0" tIns="0" rIns="0" bIns="0" rtlCol="0"/>
          <a:lstStyle/>
          <a:p>
            <a:endParaRPr/>
          </a:p>
        </p:txBody>
      </p:sp>
      <p:sp>
        <p:nvSpPr>
          <p:cNvPr id="87" name="Textfeld 243">
            <a:extLst>
              <a:ext uri="{FF2B5EF4-FFF2-40B4-BE49-F238E27FC236}">
                <a16:creationId xmlns:a16="http://schemas.microsoft.com/office/drawing/2014/main" id="{98463093-3127-F9B2-C533-63243A865523}"/>
              </a:ext>
            </a:extLst>
          </p:cNvPr>
          <p:cNvSpPr txBox="1"/>
          <p:nvPr/>
        </p:nvSpPr>
        <p:spPr>
          <a:xfrm>
            <a:off x="1368844" y="3048444"/>
            <a:ext cx="1252152" cy="307777"/>
          </a:xfrm>
          <a:prstGeom prst="rect">
            <a:avLst/>
          </a:prstGeom>
          <a:solidFill>
            <a:schemeClr val="tx1"/>
          </a:solidFill>
          <a:ln w="25400">
            <a:solidFill>
              <a:schemeClr val="tx1"/>
            </a:solidFill>
          </a:ln>
        </p:spPr>
        <p:txBody>
          <a:bodyPr wrap="square">
            <a:spAutoFit/>
          </a:bodyPr>
          <a:lstStyle>
            <a:defPPr>
              <a:defRPr lang="de-DE"/>
            </a:defPPr>
            <a:lvl1pPr algn="l" rtl="0" fontAlgn="base">
              <a:spcBef>
                <a:spcPct val="0"/>
              </a:spcBef>
              <a:spcAft>
                <a:spcPct val="0"/>
              </a:spcAft>
              <a:defRPr sz="2400" kern="1200">
                <a:solidFill>
                  <a:schemeClr val="tx1"/>
                </a:solidFill>
                <a:latin typeface="Arial" pitchFamily="34" charset="0"/>
                <a:ea typeface="ＭＳ Ｐゴシック" charset="-128"/>
                <a:cs typeface="+mn-cs"/>
              </a:defRPr>
            </a:lvl1pPr>
            <a:lvl2pPr marL="457200" algn="l" rtl="0" fontAlgn="base">
              <a:spcBef>
                <a:spcPct val="0"/>
              </a:spcBef>
              <a:spcAft>
                <a:spcPct val="0"/>
              </a:spcAft>
              <a:defRPr sz="2400" kern="1200">
                <a:solidFill>
                  <a:schemeClr val="tx1"/>
                </a:solidFill>
                <a:latin typeface="Arial" pitchFamily="34" charset="0"/>
                <a:ea typeface="ＭＳ Ｐゴシック" charset="-128"/>
                <a:cs typeface="+mn-cs"/>
              </a:defRPr>
            </a:lvl2pPr>
            <a:lvl3pPr marL="914400" algn="l" rtl="0" fontAlgn="base">
              <a:spcBef>
                <a:spcPct val="0"/>
              </a:spcBef>
              <a:spcAft>
                <a:spcPct val="0"/>
              </a:spcAft>
              <a:defRPr sz="2400" kern="1200">
                <a:solidFill>
                  <a:schemeClr val="tx1"/>
                </a:solidFill>
                <a:latin typeface="Arial" pitchFamily="34" charset="0"/>
                <a:ea typeface="ＭＳ Ｐゴシック" charset="-128"/>
                <a:cs typeface="+mn-cs"/>
              </a:defRPr>
            </a:lvl3pPr>
            <a:lvl4pPr marL="1371600" algn="l" rtl="0" fontAlgn="base">
              <a:spcBef>
                <a:spcPct val="0"/>
              </a:spcBef>
              <a:spcAft>
                <a:spcPct val="0"/>
              </a:spcAft>
              <a:defRPr sz="2400" kern="1200">
                <a:solidFill>
                  <a:schemeClr val="tx1"/>
                </a:solidFill>
                <a:latin typeface="Arial" pitchFamily="34" charset="0"/>
                <a:ea typeface="ＭＳ Ｐゴシック" charset="-128"/>
                <a:cs typeface="+mn-cs"/>
              </a:defRPr>
            </a:lvl4pPr>
            <a:lvl5pPr marL="1828800" algn="l" rtl="0" fontAlgn="base">
              <a:spcBef>
                <a:spcPct val="0"/>
              </a:spcBef>
              <a:spcAft>
                <a:spcPct val="0"/>
              </a:spcAft>
              <a:defRPr sz="2400" kern="1200">
                <a:solidFill>
                  <a:schemeClr val="tx1"/>
                </a:solidFill>
                <a:latin typeface="Arial" pitchFamily="34" charset="0"/>
                <a:ea typeface="ＭＳ Ｐゴシック" charset="-128"/>
                <a:cs typeface="+mn-cs"/>
              </a:defRPr>
            </a:lvl5pPr>
            <a:lvl6pPr marL="2286000" algn="l" defTabSz="914400" rtl="0" eaLnBrk="1" latinLnBrk="0" hangingPunct="1">
              <a:defRPr sz="2400" kern="1200">
                <a:solidFill>
                  <a:schemeClr val="tx1"/>
                </a:solidFill>
                <a:latin typeface="Arial" pitchFamily="34" charset="0"/>
                <a:ea typeface="ＭＳ Ｐゴシック" charset="-128"/>
                <a:cs typeface="+mn-cs"/>
              </a:defRPr>
            </a:lvl6pPr>
            <a:lvl7pPr marL="2743200" algn="l" defTabSz="914400" rtl="0" eaLnBrk="1" latinLnBrk="0" hangingPunct="1">
              <a:defRPr sz="2400" kern="1200">
                <a:solidFill>
                  <a:schemeClr val="tx1"/>
                </a:solidFill>
                <a:latin typeface="Arial" pitchFamily="34" charset="0"/>
                <a:ea typeface="ＭＳ Ｐゴシック" charset="-128"/>
                <a:cs typeface="+mn-cs"/>
              </a:defRPr>
            </a:lvl7pPr>
            <a:lvl8pPr marL="3200400" algn="l" defTabSz="914400" rtl="0" eaLnBrk="1" latinLnBrk="0" hangingPunct="1">
              <a:defRPr sz="2400" kern="1200">
                <a:solidFill>
                  <a:schemeClr val="tx1"/>
                </a:solidFill>
                <a:latin typeface="Arial" pitchFamily="34" charset="0"/>
                <a:ea typeface="ＭＳ Ｐゴシック" charset="-128"/>
                <a:cs typeface="+mn-cs"/>
              </a:defRPr>
            </a:lvl8pPr>
            <a:lvl9pPr marL="3657600" algn="l" defTabSz="914400" rtl="0" eaLnBrk="1" latinLnBrk="0" hangingPunct="1">
              <a:defRPr sz="2400" kern="1200">
                <a:solidFill>
                  <a:schemeClr val="tx1"/>
                </a:solidFill>
                <a:latin typeface="Arial" pitchFamily="34" charset="0"/>
                <a:ea typeface="ＭＳ Ｐゴシック" charset="-128"/>
                <a:cs typeface="+mn-cs"/>
              </a:defRPr>
            </a:lvl9pPr>
          </a:lstStyle>
          <a:p>
            <a:pPr>
              <a:defRPr/>
            </a:pPr>
            <a:r>
              <a:rPr lang="de-DE" sz="700" dirty="0" err="1">
                <a:solidFill>
                  <a:schemeClr val="bg1"/>
                </a:solidFill>
                <a:latin typeface="Arial" charset="0"/>
              </a:rPr>
              <a:t>Trianel</a:t>
            </a:r>
            <a:r>
              <a:rPr lang="de-DE" sz="700" dirty="0">
                <a:solidFill>
                  <a:schemeClr val="bg1"/>
                </a:solidFill>
                <a:latin typeface="Arial" charset="0"/>
              </a:rPr>
              <a:t> Wind und Solar GmbH &amp; Co. KG</a:t>
            </a:r>
            <a:endParaRPr lang="de-DE" sz="700" b="0" baseline="30000" dirty="0">
              <a:solidFill>
                <a:schemeClr val="bg1"/>
              </a:solidFill>
              <a:latin typeface="Arial" charset="0"/>
            </a:endParaRPr>
          </a:p>
        </p:txBody>
      </p:sp>
      <p:sp>
        <p:nvSpPr>
          <p:cNvPr id="101" name="object 19">
            <a:extLst>
              <a:ext uri="{FF2B5EF4-FFF2-40B4-BE49-F238E27FC236}">
                <a16:creationId xmlns:a16="http://schemas.microsoft.com/office/drawing/2014/main" id="{832678DC-7BD7-750D-757C-455C28FF4C8E}"/>
              </a:ext>
            </a:extLst>
          </p:cNvPr>
          <p:cNvSpPr txBox="1"/>
          <p:nvPr/>
        </p:nvSpPr>
        <p:spPr>
          <a:xfrm>
            <a:off x="878109" y="3027505"/>
            <a:ext cx="356938" cy="131383"/>
          </a:xfrm>
          <a:prstGeom prst="rect">
            <a:avLst/>
          </a:prstGeom>
        </p:spPr>
        <p:txBody>
          <a:bodyPr vert="horz" wrap="square" lIns="0" tIns="24130" rIns="0" bIns="0" rtlCol="0">
            <a:spAutoFit/>
          </a:bodyPr>
          <a:lstStyle/>
          <a:p>
            <a:pPr marL="12065" marR="5080" algn="r">
              <a:lnSpc>
                <a:spcPts val="900"/>
              </a:lnSpc>
              <a:spcBef>
                <a:spcPts val="190"/>
              </a:spcBef>
              <a:tabLst>
                <a:tab pos="189865" algn="l"/>
              </a:tabLst>
            </a:pPr>
            <a:r>
              <a:rPr lang="de-DE" sz="700" dirty="0">
                <a:latin typeface="+mj-lt"/>
                <a:cs typeface="Proxima Nova"/>
              </a:rPr>
              <a:t>3,92 % </a:t>
            </a:r>
            <a:endParaRPr sz="700" dirty="0">
              <a:latin typeface="+mj-lt"/>
              <a:cs typeface="Proxima Nova"/>
            </a:endParaRPr>
          </a:p>
        </p:txBody>
      </p:sp>
      <p:sp>
        <p:nvSpPr>
          <p:cNvPr id="103" name="object 15">
            <a:extLst>
              <a:ext uri="{FF2B5EF4-FFF2-40B4-BE49-F238E27FC236}">
                <a16:creationId xmlns:a16="http://schemas.microsoft.com/office/drawing/2014/main" id="{B1E1D37A-A603-A206-BE3C-8B1AEFE0C0C7}"/>
              </a:ext>
            </a:extLst>
          </p:cNvPr>
          <p:cNvSpPr/>
          <p:nvPr/>
        </p:nvSpPr>
        <p:spPr>
          <a:xfrm rot="10800000" flipV="1">
            <a:off x="791445" y="3197715"/>
            <a:ext cx="577397" cy="280799"/>
          </a:xfrm>
          <a:custGeom>
            <a:avLst/>
            <a:gdLst/>
            <a:ahLst/>
            <a:cxnLst/>
            <a:rect l="l" t="t" r="r" b="b"/>
            <a:pathLst>
              <a:path w="1268729">
                <a:moveTo>
                  <a:pt x="0" y="0"/>
                </a:moveTo>
                <a:lnTo>
                  <a:pt x="1268196" y="0"/>
                </a:lnTo>
              </a:path>
            </a:pathLst>
          </a:custGeom>
          <a:ln w="6350">
            <a:solidFill>
              <a:schemeClr val="tx1"/>
            </a:solidFill>
            <a:prstDash val="dash"/>
          </a:ln>
        </p:spPr>
        <p:txBody>
          <a:bodyPr wrap="square" lIns="0" tIns="0" rIns="0" bIns="0" rtlCol="0"/>
          <a:lstStyle/>
          <a:p>
            <a:endParaRPr/>
          </a:p>
        </p:txBody>
      </p:sp>
      <p:sp>
        <p:nvSpPr>
          <p:cNvPr id="107" name="Textfeld 243">
            <a:extLst>
              <a:ext uri="{FF2B5EF4-FFF2-40B4-BE49-F238E27FC236}">
                <a16:creationId xmlns:a16="http://schemas.microsoft.com/office/drawing/2014/main" id="{716D3675-D9B1-9BDF-9089-1F62BE2D8492}"/>
              </a:ext>
            </a:extLst>
          </p:cNvPr>
          <p:cNvSpPr txBox="1"/>
          <p:nvPr/>
        </p:nvSpPr>
        <p:spPr>
          <a:xfrm>
            <a:off x="3305430" y="2474738"/>
            <a:ext cx="1252152" cy="307777"/>
          </a:xfrm>
          <a:prstGeom prst="rect">
            <a:avLst/>
          </a:prstGeom>
          <a:solidFill>
            <a:schemeClr val="tx1"/>
          </a:solidFill>
          <a:ln w="25400">
            <a:solidFill>
              <a:schemeClr val="tx1"/>
            </a:solidFill>
          </a:ln>
        </p:spPr>
        <p:txBody>
          <a:bodyPr wrap="square">
            <a:spAutoFit/>
          </a:bodyPr>
          <a:lstStyle>
            <a:defPPr>
              <a:defRPr lang="de-DE"/>
            </a:defPPr>
            <a:lvl1pPr algn="l" rtl="0" fontAlgn="base">
              <a:spcBef>
                <a:spcPct val="0"/>
              </a:spcBef>
              <a:spcAft>
                <a:spcPct val="0"/>
              </a:spcAft>
              <a:defRPr sz="2400" kern="1200">
                <a:solidFill>
                  <a:schemeClr val="tx1"/>
                </a:solidFill>
                <a:latin typeface="Arial" pitchFamily="34" charset="0"/>
                <a:ea typeface="ＭＳ Ｐゴシック" charset="-128"/>
                <a:cs typeface="+mn-cs"/>
              </a:defRPr>
            </a:lvl1pPr>
            <a:lvl2pPr marL="457200" algn="l" rtl="0" fontAlgn="base">
              <a:spcBef>
                <a:spcPct val="0"/>
              </a:spcBef>
              <a:spcAft>
                <a:spcPct val="0"/>
              </a:spcAft>
              <a:defRPr sz="2400" kern="1200">
                <a:solidFill>
                  <a:schemeClr val="tx1"/>
                </a:solidFill>
                <a:latin typeface="Arial" pitchFamily="34" charset="0"/>
                <a:ea typeface="ＭＳ Ｐゴシック" charset="-128"/>
                <a:cs typeface="+mn-cs"/>
              </a:defRPr>
            </a:lvl2pPr>
            <a:lvl3pPr marL="914400" algn="l" rtl="0" fontAlgn="base">
              <a:spcBef>
                <a:spcPct val="0"/>
              </a:spcBef>
              <a:spcAft>
                <a:spcPct val="0"/>
              </a:spcAft>
              <a:defRPr sz="2400" kern="1200">
                <a:solidFill>
                  <a:schemeClr val="tx1"/>
                </a:solidFill>
                <a:latin typeface="Arial" pitchFamily="34" charset="0"/>
                <a:ea typeface="ＭＳ Ｐゴシック" charset="-128"/>
                <a:cs typeface="+mn-cs"/>
              </a:defRPr>
            </a:lvl3pPr>
            <a:lvl4pPr marL="1371600" algn="l" rtl="0" fontAlgn="base">
              <a:spcBef>
                <a:spcPct val="0"/>
              </a:spcBef>
              <a:spcAft>
                <a:spcPct val="0"/>
              </a:spcAft>
              <a:defRPr sz="2400" kern="1200">
                <a:solidFill>
                  <a:schemeClr val="tx1"/>
                </a:solidFill>
                <a:latin typeface="Arial" pitchFamily="34" charset="0"/>
                <a:ea typeface="ＭＳ Ｐゴシック" charset="-128"/>
                <a:cs typeface="+mn-cs"/>
              </a:defRPr>
            </a:lvl4pPr>
            <a:lvl5pPr marL="1828800" algn="l" rtl="0" fontAlgn="base">
              <a:spcBef>
                <a:spcPct val="0"/>
              </a:spcBef>
              <a:spcAft>
                <a:spcPct val="0"/>
              </a:spcAft>
              <a:defRPr sz="2400" kern="1200">
                <a:solidFill>
                  <a:schemeClr val="tx1"/>
                </a:solidFill>
                <a:latin typeface="Arial" pitchFamily="34" charset="0"/>
                <a:ea typeface="ＭＳ Ｐゴシック" charset="-128"/>
                <a:cs typeface="+mn-cs"/>
              </a:defRPr>
            </a:lvl5pPr>
            <a:lvl6pPr marL="2286000" algn="l" defTabSz="914400" rtl="0" eaLnBrk="1" latinLnBrk="0" hangingPunct="1">
              <a:defRPr sz="2400" kern="1200">
                <a:solidFill>
                  <a:schemeClr val="tx1"/>
                </a:solidFill>
                <a:latin typeface="Arial" pitchFamily="34" charset="0"/>
                <a:ea typeface="ＭＳ Ｐゴシック" charset="-128"/>
                <a:cs typeface="+mn-cs"/>
              </a:defRPr>
            </a:lvl6pPr>
            <a:lvl7pPr marL="2743200" algn="l" defTabSz="914400" rtl="0" eaLnBrk="1" latinLnBrk="0" hangingPunct="1">
              <a:defRPr sz="2400" kern="1200">
                <a:solidFill>
                  <a:schemeClr val="tx1"/>
                </a:solidFill>
                <a:latin typeface="Arial" pitchFamily="34" charset="0"/>
                <a:ea typeface="ＭＳ Ｐゴシック" charset="-128"/>
                <a:cs typeface="+mn-cs"/>
              </a:defRPr>
            </a:lvl7pPr>
            <a:lvl8pPr marL="3200400" algn="l" defTabSz="914400" rtl="0" eaLnBrk="1" latinLnBrk="0" hangingPunct="1">
              <a:defRPr sz="2400" kern="1200">
                <a:solidFill>
                  <a:schemeClr val="tx1"/>
                </a:solidFill>
                <a:latin typeface="Arial" pitchFamily="34" charset="0"/>
                <a:ea typeface="ＭＳ Ｐゴシック" charset="-128"/>
                <a:cs typeface="+mn-cs"/>
              </a:defRPr>
            </a:lvl8pPr>
            <a:lvl9pPr marL="3657600" algn="l" defTabSz="914400" rtl="0" eaLnBrk="1" latinLnBrk="0" hangingPunct="1">
              <a:defRPr sz="2400" kern="1200">
                <a:solidFill>
                  <a:schemeClr val="tx1"/>
                </a:solidFill>
                <a:latin typeface="Arial" pitchFamily="34" charset="0"/>
                <a:ea typeface="ＭＳ Ｐゴシック" charset="-128"/>
                <a:cs typeface="+mn-cs"/>
              </a:defRPr>
            </a:lvl9pPr>
          </a:lstStyle>
          <a:p>
            <a:pPr>
              <a:defRPr/>
            </a:pPr>
            <a:r>
              <a:rPr lang="de-DE" sz="700" dirty="0">
                <a:solidFill>
                  <a:schemeClr val="bg1"/>
                </a:solidFill>
                <a:latin typeface="Arial" charset="0"/>
              </a:rPr>
              <a:t>Windpark Hünxer Heide GmbH</a:t>
            </a:r>
            <a:endParaRPr lang="de-DE" sz="700" b="0" baseline="30000" dirty="0">
              <a:solidFill>
                <a:schemeClr val="bg1"/>
              </a:solidFill>
              <a:highlight>
                <a:srgbClr val="FF00FF"/>
              </a:highlight>
              <a:latin typeface="Arial" charset="0"/>
            </a:endParaRPr>
          </a:p>
        </p:txBody>
      </p:sp>
      <p:sp>
        <p:nvSpPr>
          <p:cNvPr id="108" name="object 19">
            <a:extLst>
              <a:ext uri="{FF2B5EF4-FFF2-40B4-BE49-F238E27FC236}">
                <a16:creationId xmlns:a16="http://schemas.microsoft.com/office/drawing/2014/main" id="{B5D04490-4C04-2B63-FBC7-213B76A78FAD}"/>
              </a:ext>
            </a:extLst>
          </p:cNvPr>
          <p:cNvSpPr txBox="1"/>
          <p:nvPr/>
        </p:nvSpPr>
        <p:spPr>
          <a:xfrm>
            <a:off x="2859340" y="2447981"/>
            <a:ext cx="356938" cy="131383"/>
          </a:xfrm>
          <a:prstGeom prst="rect">
            <a:avLst/>
          </a:prstGeom>
        </p:spPr>
        <p:txBody>
          <a:bodyPr vert="horz" wrap="square" lIns="0" tIns="24130" rIns="0" bIns="0" rtlCol="0">
            <a:spAutoFit/>
          </a:bodyPr>
          <a:lstStyle/>
          <a:p>
            <a:pPr marL="12065" marR="5080" algn="r">
              <a:lnSpc>
                <a:spcPts val="900"/>
              </a:lnSpc>
              <a:spcBef>
                <a:spcPts val="190"/>
              </a:spcBef>
              <a:tabLst>
                <a:tab pos="189865" algn="l"/>
              </a:tabLst>
            </a:pPr>
            <a:r>
              <a:rPr lang="de-DE" sz="700" dirty="0">
                <a:latin typeface="+mj-lt"/>
                <a:cs typeface="Proxima Nova"/>
              </a:rPr>
              <a:t>33,33 % </a:t>
            </a:r>
            <a:endParaRPr sz="700" dirty="0">
              <a:latin typeface="+mj-lt"/>
              <a:cs typeface="Proxima Nova"/>
            </a:endParaRPr>
          </a:p>
        </p:txBody>
      </p:sp>
      <p:sp>
        <p:nvSpPr>
          <p:cNvPr id="112" name="object 15">
            <a:extLst>
              <a:ext uri="{FF2B5EF4-FFF2-40B4-BE49-F238E27FC236}">
                <a16:creationId xmlns:a16="http://schemas.microsoft.com/office/drawing/2014/main" id="{9A3F50A2-785A-7981-0694-89FA5BD2C85F}"/>
              </a:ext>
            </a:extLst>
          </p:cNvPr>
          <p:cNvSpPr/>
          <p:nvPr/>
        </p:nvSpPr>
        <p:spPr>
          <a:xfrm rot="10800000" flipV="1">
            <a:off x="791446" y="2667607"/>
            <a:ext cx="570259" cy="280799"/>
          </a:xfrm>
          <a:custGeom>
            <a:avLst/>
            <a:gdLst/>
            <a:ahLst/>
            <a:cxnLst/>
            <a:rect l="l" t="t" r="r" b="b"/>
            <a:pathLst>
              <a:path w="1268729">
                <a:moveTo>
                  <a:pt x="0" y="0"/>
                </a:moveTo>
                <a:lnTo>
                  <a:pt x="1268196" y="0"/>
                </a:lnTo>
              </a:path>
            </a:pathLst>
          </a:custGeom>
          <a:ln w="6350">
            <a:solidFill>
              <a:schemeClr val="tx1"/>
            </a:solidFill>
            <a:prstDash val="dash"/>
          </a:ln>
        </p:spPr>
        <p:txBody>
          <a:bodyPr wrap="square" lIns="0" tIns="0" rIns="0" bIns="0" rtlCol="0"/>
          <a:lstStyle/>
          <a:p>
            <a:endParaRPr/>
          </a:p>
        </p:txBody>
      </p:sp>
      <p:sp>
        <p:nvSpPr>
          <p:cNvPr id="113" name="Textfeld 243">
            <a:extLst>
              <a:ext uri="{FF2B5EF4-FFF2-40B4-BE49-F238E27FC236}">
                <a16:creationId xmlns:a16="http://schemas.microsoft.com/office/drawing/2014/main" id="{8EF4B27C-1833-A6CD-E6A6-4FC065C998C1}"/>
              </a:ext>
            </a:extLst>
          </p:cNvPr>
          <p:cNvSpPr txBox="1"/>
          <p:nvPr/>
        </p:nvSpPr>
        <p:spPr>
          <a:xfrm>
            <a:off x="3299588" y="3404376"/>
            <a:ext cx="1252152" cy="415498"/>
          </a:xfrm>
          <a:prstGeom prst="rect">
            <a:avLst/>
          </a:prstGeom>
          <a:solidFill>
            <a:schemeClr val="tx1"/>
          </a:solidFill>
          <a:ln w="25400">
            <a:solidFill>
              <a:schemeClr val="tx1"/>
            </a:solidFill>
          </a:ln>
        </p:spPr>
        <p:txBody>
          <a:bodyPr wrap="square">
            <a:spAutoFit/>
          </a:bodyPr>
          <a:lstStyle>
            <a:defPPr>
              <a:defRPr lang="de-DE"/>
            </a:defPPr>
            <a:lvl1pPr algn="l" rtl="0" fontAlgn="base">
              <a:spcBef>
                <a:spcPct val="0"/>
              </a:spcBef>
              <a:spcAft>
                <a:spcPct val="0"/>
              </a:spcAft>
              <a:defRPr sz="2400" kern="1200">
                <a:solidFill>
                  <a:schemeClr val="tx1"/>
                </a:solidFill>
                <a:latin typeface="Arial" pitchFamily="34" charset="0"/>
                <a:ea typeface="ＭＳ Ｐゴシック" charset="-128"/>
                <a:cs typeface="+mn-cs"/>
              </a:defRPr>
            </a:lvl1pPr>
            <a:lvl2pPr marL="457200" algn="l" rtl="0" fontAlgn="base">
              <a:spcBef>
                <a:spcPct val="0"/>
              </a:spcBef>
              <a:spcAft>
                <a:spcPct val="0"/>
              </a:spcAft>
              <a:defRPr sz="2400" kern="1200">
                <a:solidFill>
                  <a:schemeClr val="tx1"/>
                </a:solidFill>
                <a:latin typeface="Arial" pitchFamily="34" charset="0"/>
                <a:ea typeface="ＭＳ Ｐゴシック" charset="-128"/>
                <a:cs typeface="+mn-cs"/>
              </a:defRPr>
            </a:lvl2pPr>
            <a:lvl3pPr marL="914400" algn="l" rtl="0" fontAlgn="base">
              <a:spcBef>
                <a:spcPct val="0"/>
              </a:spcBef>
              <a:spcAft>
                <a:spcPct val="0"/>
              </a:spcAft>
              <a:defRPr sz="2400" kern="1200">
                <a:solidFill>
                  <a:schemeClr val="tx1"/>
                </a:solidFill>
                <a:latin typeface="Arial" pitchFamily="34" charset="0"/>
                <a:ea typeface="ＭＳ Ｐゴシック" charset="-128"/>
                <a:cs typeface="+mn-cs"/>
              </a:defRPr>
            </a:lvl3pPr>
            <a:lvl4pPr marL="1371600" algn="l" rtl="0" fontAlgn="base">
              <a:spcBef>
                <a:spcPct val="0"/>
              </a:spcBef>
              <a:spcAft>
                <a:spcPct val="0"/>
              </a:spcAft>
              <a:defRPr sz="2400" kern="1200">
                <a:solidFill>
                  <a:schemeClr val="tx1"/>
                </a:solidFill>
                <a:latin typeface="Arial" pitchFamily="34" charset="0"/>
                <a:ea typeface="ＭＳ Ｐゴシック" charset="-128"/>
                <a:cs typeface="+mn-cs"/>
              </a:defRPr>
            </a:lvl4pPr>
            <a:lvl5pPr marL="1828800" algn="l" rtl="0" fontAlgn="base">
              <a:spcBef>
                <a:spcPct val="0"/>
              </a:spcBef>
              <a:spcAft>
                <a:spcPct val="0"/>
              </a:spcAft>
              <a:defRPr sz="2400" kern="1200">
                <a:solidFill>
                  <a:schemeClr val="tx1"/>
                </a:solidFill>
                <a:latin typeface="Arial" pitchFamily="34" charset="0"/>
                <a:ea typeface="ＭＳ Ｐゴシック" charset="-128"/>
                <a:cs typeface="+mn-cs"/>
              </a:defRPr>
            </a:lvl5pPr>
            <a:lvl6pPr marL="2286000" algn="l" defTabSz="914400" rtl="0" eaLnBrk="1" latinLnBrk="0" hangingPunct="1">
              <a:defRPr sz="2400" kern="1200">
                <a:solidFill>
                  <a:schemeClr val="tx1"/>
                </a:solidFill>
                <a:latin typeface="Arial" pitchFamily="34" charset="0"/>
                <a:ea typeface="ＭＳ Ｐゴシック" charset="-128"/>
                <a:cs typeface="+mn-cs"/>
              </a:defRPr>
            </a:lvl6pPr>
            <a:lvl7pPr marL="2743200" algn="l" defTabSz="914400" rtl="0" eaLnBrk="1" latinLnBrk="0" hangingPunct="1">
              <a:defRPr sz="2400" kern="1200">
                <a:solidFill>
                  <a:schemeClr val="tx1"/>
                </a:solidFill>
                <a:latin typeface="Arial" pitchFamily="34" charset="0"/>
                <a:ea typeface="ＭＳ Ｐゴシック" charset="-128"/>
                <a:cs typeface="+mn-cs"/>
              </a:defRPr>
            </a:lvl7pPr>
            <a:lvl8pPr marL="3200400" algn="l" defTabSz="914400" rtl="0" eaLnBrk="1" latinLnBrk="0" hangingPunct="1">
              <a:defRPr sz="2400" kern="1200">
                <a:solidFill>
                  <a:schemeClr val="tx1"/>
                </a:solidFill>
                <a:latin typeface="Arial" pitchFamily="34" charset="0"/>
                <a:ea typeface="ＭＳ Ｐゴシック" charset="-128"/>
                <a:cs typeface="+mn-cs"/>
              </a:defRPr>
            </a:lvl8pPr>
            <a:lvl9pPr marL="3657600" algn="l" defTabSz="914400" rtl="0" eaLnBrk="1" latinLnBrk="0" hangingPunct="1">
              <a:defRPr sz="2400" kern="1200">
                <a:solidFill>
                  <a:schemeClr val="tx1"/>
                </a:solidFill>
                <a:latin typeface="Arial" pitchFamily="34" charset="0"/>
                <a:ea typeface="ＭＳ Ｐゴシック" charset="-128"/>
                <a:cs typeface="+mn-cs"/>
              </a:defRPr>
            </a:lvl9pPr>
          </a:lstStyle>
          <a:p>
            <a:pPr>
              <a:defRPr/>
            </a:pPr>
            <a:r>
              <a:rPr lang="de-DE" sz="700" dirty="0">
                <a:solidFill>
                  <a:schemeClr val="bg1"/>
                </a:solidFill>
                <a:latin typeface="Arial" charset="0"/>
              </a:rPr>
              <a:t>Bürgerwindräder Rheinberg GmbH &amp; Co. KG </a:t>
            </a:r>
            <a:r>
              <a:rPr lang="de-DE" sz="700" baseline="30000" dirty="0">
                <a:solidFill>
                  <a:schemeClr val="bg1"/>
                </a:solidFill>
                <a:latin typeface="Arial" charset="0"/>
              </a:rPr>
              <a:t>2)</a:t>
            </a:r>
            <a:endParaRPr lang="de-DE" sz="700" b="0" baseline="30000" dirty="0">
              <a:solidFill>
                <a:schemeClr val="bg1"/>
              </a:solidFill>
              <a:latin typeface="Arial" charset="0"/>
            </a:endParaRPr>
          </a:p>
        </p:txBody>
      </p:sp>
      <p:sp>
        <p:nvSpPr>
          <p:cNvPr id="114" name="object 19">
            <a:extLst>
              <a:ext uri="{FF2B5EF4-FFF2-40B4-BE49-F238E27FC236}">
                <a16:creationId xmlns:a16="http://schemas.microsoft.com/office/drawing/2014/main" id="{1F62F4F6-2620-946D-9ED4-65885F4D1F45}"/>
              </a:ext>
            </a:extLst>
          </p:cNvPr>
          <p:cNvSpPr txBox="1"/>
          <p:nvPr/>
        </p:nvSpPr>
        <p:spPr>
          <a:xfrm>
            <a:off x="2859340" y="3443506"/>
            <a:ext cx="356938" cy="131383"/>
          </a:xfrm>
          <a:prstGeom prst="rect">
            <a:avLst/>
          </a:prstGeom>
        </p:spPr>
        <p:txBody>
          <a:bodyPr vert="horz" wrap="square" lIns="0" tIns="24130" rIns="0" bIns="0" rtlCol="0">
            <a:spAutoFit/>
          </a:bodyPr>
          <a:lstStyle/>
          <a:p>
            <a:pPr marL="12065" marR="5080" algn="r">
              <a:lnSpc>
                <a:spcPts val="900"/>
              </a:lnSpc>
              <a:spcBef>
                <a:spcPts val="190"/>
              </a:spcBef>
              <a:tabLst>
                <a:tab pos="189865" algn="l"/>
              </a:tabLst>
            </a:pPr>
            <a:r>
              <a:rPr lang="de-DE" sz="700" dirty="0">
                <a:latin typeface="+mj-lt"/>
                <a:cs typeface="Proxima Nova"/>
              </a:rPr>
              <a:t>74,58 % </a:t>
            </a:r>
            <a:endParaRPr sz="700" dirty="0">
              <a:latin typeface="+mj-lt"/>
              <a:cs typeface="Proxima Nova"/>
            </a:endParaRPr>
          </a:p>
        </p:txBody>
      </p:sp>
      <p:sp>
        <p:nvSpPr>
          <p:cNvPr id="115" name="object 15">
            <a:extLst>
              <a:ext uri="{FF2B5EF4-FFF2-40B4-BE49-F238E27FC236}">
                <a16:creationId xmlns:a16="http://schemas.microsoft.com/office/drawing/2014/main" id="{001AF064-2F16-CBB5-118A-4D15B78BEBC4}"/>
              </a:ext>
            </a:extLst>
          </p:cNvPr>
          <p:cNvSpPr/>
          <p:nvPr/>
        </p:nvSpPr>
        <p:spPr>
          <a:xfrm rot="10800000" flipV="1">
            <a:off x="772261" y="2150498"/>
            <a:ext cx="577397" cy="280799"/>
          </a:xfrm>
          <a:custGeom>
            <a:avLst/>
            <a:gdLst/>
            <a:ahLst/>
            <a:cxnLst/>
            <a:rect l="l" t="t" r="r" b="b"/>
            <a:pathLst>
              <a:path w="1268729">
                <a:moveTo>
                  <a:pt x="0" y="0"/>
                </a:moveTo>
                <a:lnTo>
                  <a:pt x="1268196" y="0"/>
                </a:lnTo>
              </a:path>
            </a:pathLst>
          </a:custGeom>
          <a:ln w="6350">
            <a:solidFill>
              <a:schemeClr val="tx1"/>
            </a:solidFill>
            <a:prstDash val="dash"/>
          </a:ln>
        </p:spPr>
        <p:txBody>
          <a:bodyPr wrap="square" lIns="0" tIns="0" rIns="0" bIns="0" rtlCol="0"/>
          <a:lstStyle/>
          <a:p>
            <a:endParaRPr/>
          </a:p>
        </p:txBody>
      </p:sp>
      <p:sp>
        <p:nvSpPr>
          <p:cNvPr id="116" name="object 19">
            <a:extLst>
              <a:ext uri="{FF2B5EF4-FFF2-40B4-BE49-F238E27FC236}">
                <a16:creationId xmlns:a16="http://schemas.microsoft.com/office/drawing/2014/main" id="{1C730E2D-8444-3F9C-C127-EFD2DBCD8AE3}"/>
              </a:ext>
            </a:extLst>
          </p:cNvPr>
          <p:cNvSpPr txBox="1"/>
          <p:nvPr/>
        </p:nvSpPr>
        <p:spPr>
          <a:xfrm>
            <a:off x="356474" y="5015367"/>
            <a:ext cx="7311526" cy="375296"/>
          </a:xfrm>
          <a:prstGeom prst="rect">
            <a:avLst/>
          </a:prstGeom>
        </p:spPr>
        <p:txBody>
          <a:bodyPr vert="horz" wrap="square" lIns="0" tIns="24130" rIns="0" bIns="0" rtlCol="0">
            <a:spAutoFit/>
          </a:bodyPr>
          <a:lstStyle/>
          <a:p>
            <a:pPr marL="12065" marR="5080">
              <a:lnSpc>
                <a:spcPts val="800"/>
              </a:lnSpc>
              <a:spcBef>
                <a:spcPts val="190"/>
              </a:spcBef>
              <a:tabLst>
                <a:tab pos="189865" algn="l"/>
              </a:tabLst>
            </a:pPr>
            <a:r>
              <a:rPr lang="de-DE" sz="600" dirty="0">
                <a:latin typeface="+mj-lt"/>
                <a:cs typeface="Proxima Nova"/>
              </a:rPr>
              <a:t>1)	  Es besteht eine zusätzliche Beteiligung mit gleichem Anteil an einer </a:t>
            </a:r>
            <a:r>
              <a:rPr lang="de-DE" sz="600" dirty="0" err="1">
                <a:latin typeface="+mj-lt"/>
                <a:cs typeface="Proxima Nova"/>
              </a:rPr>
              <a:t>Verwaltungs</a:t>
            </a:r>
            <a:r>
              <a:rPr lang="de-DE" sz="600" dirty="0">
                <a:latin typeface="+mj-lt"/>
                <a:cs typeface="Proxima Nova"/>
              </a:rPr>
              <a:t> GmbH, welche als Komplementär der jeweiligen Kommanditgesellschaft eingetragen ist.</a:t>
            </a:r>
          </a:p>
          <a:p>
            <a:pPr marL="240665" marR="5080" indent="-228600">
              <a:lnSpc>
                <a:spcPts val="800"/>
              </a:lnSpc>
              <a:spcBef>
                <a:spcPts val="190"/>
              </a:spcBef>
              <a:buAutoNum type="arabicParenR" startAt="2"/>
              <a:tabLst>
                <a:tab pos="189865" algn="l"/>
              </a:tabLst>
            </a:pPr>
            <a:r>
              <a:rPr lang="de-DE" sz="600" dirty="0">
                <a:latin typeface="+mj-lt"/>
                <a:cs typeface="Proxima Nova"/>
              </a:rPr>
              <a:t>Es besteht eine zusätzliche Beteiligung zu 100 % an der Betreibergesellschaft Bürgerwindräder Rheinberg mbH, welche als Komplementär der Kommanditgesellschaft eingetragen ist. </a:t>
            </a:r>
          </a:p>
          <a:p>
            <a:pPr marL="240665" marR="5080" indent="-228600">
              <a:lnSpc>
                <a:spcPts val="800"/>
              </a:lnSpc>
              <a:spcBef>
                <a:spcPts val="190"/>
              </a:spcBef>
              <a:buAutoNum type="arabicParenR" startAt="2"/>
              <a:tabLst>
                <a:tab pos="189865" algn="l"/>
              </a:tabLst>
            </a:pPr>
            <a:r>
              <a:rPr lang="de-DE" sz="600" dirty="0">
                <a:latin typeface="+mj-lt"/>
                <a:cs typeface="Proxima Nova"/>
              </a:rPr>
              <a:t>Umsetzung der Beteiligung zum 1. Oktober 2023</a:t>
            </a:r>
          </a:p>
        </p:txBody>
      </p:sp>
      <p:sp>
        <p:nvSpPr>
          <p:cNvPr id="117" name="object 15">
            <a:extLst>
              <a:ext uri="{FF2B5EF4-FFF2-40B4-BE49-F238E27FC236}">
                <a16:creationId xmlns:a16="http://schemas.microsoft.com/office/drawing/2014/main" id="{E25FB020-FEC2-D0EF-E871-5B19766B4A69}"/>
              </a:ext>
            </a:extLst>
          </p:cNvPr>
          <p:cNvSpPr/>
          <p:nvPr/>
        </p:nvSpPr>
        <p:spPr>
          <a:xfrm rot="5400000" flipV="1">
            <a:off x="1787826" y="2825418"/>
            <a:ext cx="2236404" cy="280799"/>
          </a:xfrm>
          <a:custGeom>
            <a:avLst/>
            <a:gdLst/>
            <a:ahLst/>
            <a:cxnLst/>
            <a:rect l="l" t="t" r="r" b="b"/>
            <a:pathLst>
              <a:path w="1268729">
                <a:moveTo>
                  <a:pt x="0" y="0"/>
                </a:moveTo>
                <a:lnTo>
                  <a:pt x="1268196" y="0"/>
                </a:lnTo>
              </a:path>
            </a:pathLst>
          </a:custGeom>
          <a:ln w="6350">
            <a:solidFill>
              <a:schemeClr val="tx1"/>
            </a:solidFill>
            <a:prstDash val="dash"/>
          </a:ln>
        </p:spPr>
        <p:txBody>
          <a:bodyPr wrap="square" lIns="0" tIns="0" rIns="0" bIns="0" rtlCol="0"/>
          <a:lstStyle/>
          <a:p>
            <a:endParaRPr/>
          </a:p>
        </p:txBody>
      </p:sp>
      <p:sp>
        <p:nvSpPr>
          <p:cNvPr id="6" name="Textfeld 243">
            <a:extLst>
              <a:ext uri="{FF2B5EF4-FFF2-40B4-BE49-F238E27FC236}">
                <a16:creationId xmlns:a16="http://schemas.microsoft.com/office/drawing/2014/main" id="{DB8986D2-54FC-853A-09CE-DA1B9D3CCF2E}"/>
              </a:ext>
            </a:extLst>
          </p:cNvPr>
          <p:cNvSpPr txBox="1"/>
          <p:nvPr/>
        </p:nvSpPr>
        <p:spPr>
          <a:xfrm>
            <a:off x="7272049" y="4590430"/>
            <a:ext cx="1099547" cy="307777"/>
          </a:xfrm>
          <a:prstGeom prst="rect">
            <a:avLst/>
          </a:prstGeom>
          <a:solidFill>
            <a:schemeClr val="tx1"/>
          </a:solidFill>
          <a:ln w="25400">
            <a:solidFill>
              <a:schemeClr val="tx1"/>
            </a:solidFill>
          </a:ln>
        </p:spPr>
        <p:txBody>
          <a:bodyPr wrap="square">
            <a:spAutoFit/>
          </a:bodyPr>
          <a:lstStyle>
            <a:defPPr>
              <a:defRPr lang="de-DE"/>
            </a:defPPr>
            <a:lvl1pPr algn="l" rtl="0" fontAlgn="base">
              <a:spcBef>
                <a:spcPct val="0"/>
              </a:spcBef>
              <a:spcAft>
                <a:spcPct val="0"/>
              </a:spcAft>
              <a:defRPr sz="2400" kern="1200">
                <a:solidFill>
                  <a:schemeClr val="tx1"/>
                </a:solidFill>
                <a:latin typeface="Arial" pitchFamily="34" charset="0"/>
                <a:ea typeface="ＭＳ Ｐゴシック" charset="-128"/>
                <a:cs typeface="+mn-cs"/>
              </a:defRPr>
            </a:lvl1pPr>
            <a:lvl2pPr marL="457200" algn="l" rtl="0" fontAlgn="base">
              <a:spcBef>
                <a:spcPct val="0"/>
              </a:spcBef>
              <a:spcAft>
                <a:spcPct val="0"/>
              </a:spcAft>
              <a:defRPr sz="2400" kern="1200">
                <a:solidFill>
                  <a:schemeClr val="tx1"/>
                </a:solidFill>
                <a:latin typeface="Arial" pitchFamily="34" charset="0"/>
                <a:ea typeface="ＭＳ Ｐゴシック" charset="-128"/>
                <a:cs typeface="+mn-cs"/>
              </a:defRPr>
            </a:lvl2pPr>
            <a:lvl3pPr marL="914400" algn="l" rtl="0" fontAlgn="base">
              <a:spcBef>
                <a:spcPct val="0"/>
              </a:spcBef>
              <a:spcAft>
                <a:spcPct val="0"/>
              </a:spcAft>
              <a:defRPr sz="2400" kern="1200">
                <a:solidFill>
                  <a:schemeClr val="tx1"/>
                </a:solidFill>
                <a:latin typeface="Arial" pitchFamily="34" charset="0"/>
                <a:ea typeface="ＭＳ Ｐゴシック" charset="-128"/>
                <a:cs typeface="+mn-cs"/>
              </a:defRPr>
            </a:lvl3pPr>
            <a:lvl4pPr marL="1371600" algn="l" rtl="0" fontAlgn="base">
              <a:spcBef>
                <a:spcPct val="0"/>
              </a:spcBef>
              <a:spcAft>
                <a:spcPct val="0"/>
              </a:spcAft>
              <a:defRPr sz="2400" kern="1200">
                <a:solidFill>
                  <a:schemeClr val="tx1"/>
                </a:solidFill>
                <a:latin typeface="Arial" pitchFamily="34" charset="0"/>
                <a:ea typeface="ＭＳ Ｐゴシック" charset="-128"/>
                <a:cs typeface="+mn-cs"/>
              </a:defRPr>
            </a:lvl4pPr>
            <a:lvl5pPr marL="1828800" algn="l" rtl="0" fontAlgn="base">
              <a:spcBef>
                <a:spcPct val="0"/>
              </a:spcBef>
              <a:spcAft>
                <a:spcPct val="0"/>
              </a:spcAft>
              <a:defRPr sz="2400" kern="1200">
                <a:solidFill>
                  <a:schemeClr val="tx1"/>
                </a:solidFill>
                <a:latin typeface="Arial" pitchFamily="34" charset="0"/>
                <a:ea typeface="ＭＳ Ｐゴシック" charset="-128"/>
                <a:cs typeface="+mn-cs"/>
              </a:defRPr>
            </a:lvl5pPr>
            <a:lvl6pPr marL="2286000" algn="l" defTabSz="914400" rtl="0" eaLnBrk="1" latinLnBrk="0" hangingPunct="1">
              <a:defRPr sz="2400" kern="1200">
                <a:solidFill>
                  <a:schemeClr val="tx1"/>
                </a:solidFill>
                <a:latin typeface="Arial" pitchFamily="34" charset="0"/>
                <a:ea typeface="ＭＳ Ｐゴシック" charset="-128"/>
                <a:cs typeface="+mn-cs"/>
              </a:defRPr>
            </a:lvl6pPr>
            <a:lvl7pPr marL="2743200" algn="l" defTabSz="914400" rtl="0" eaLnBrk="1" latinLnBrk="0" hangingPunct="1">
              <a:defRPr sz="2400" kern="1200">
                <a:solidFill>
                  <a:schemeClr val="tx1"/>
                </a:solidFill>
                <a:latin typeface="Arial" pitchFamily="34" charset="0"/>
                <a:ea typeface="ＭＳ Ｐゴシック" charset="-128"/>
                <a:cs typeface="+mn-cs"/>
              </a:defRPr>
            </a:lvl7pPr>
            <a:lvl8pPr marL="3200400" algn="l" defTabSz="914400" rtl="0" eaLnBrk="1" latinLnBrk="0" hangingPunct="1">
              <a:defRPr sz="2400" kern="1200">
                <a:solidFill>
                  <a:schemeClr val="tx1"/>
                </a:solidFill>
                <a:latin typeface="Arial" pitchFamily="34" charset="0"/>
                <a:ea typeface="ＭＳ Ｐゴシック" charset="-128"/>
                <a:cs typeface="+mn-cs"/>
              </a:defRPr>
            </a:lvl8pPr>
            <a:lvl9pPr marL="3657600" algn="l" defTabSz="914400" rtl="0" eaLnBrk="1" latinLnBrk="0" hangingPunct="1">
              <a:defRPr sz="2400" kern="1200">
                <a:solidFill>
                  <a:schemeClr val="tx1"/>
                </a:solidFill>
                <a:latin typeface="Arial" pitchFamily="34" charset="0"/>
                <a:ea typeface="ＭＳ Ｐゴシック" charset="-128"/>
                <a:cs typeface="+mn-cs"/>
              </a:defRPr>
            </a:lvl9pPr>
          </a:lstStyle>
          <a:p>
            <a:pPr>
              <a:defRPr/>
            </a:pPr>
            <a:r>
              <a:rPr lang="de-DE" sz="700" dirty="0">
                <a:solidFill>
                  <a:schemeClr val="bg1"/>
                </a:solidFill>
                <a:latin typeface="Arial" charset="0"/>
              </a:rPr>
              <a:t>Energie für Immobilien GmbH</a:t>
            </a:r>
            <a:endParaRPr lang="de-DE" sz="700" b="0" baseline="30000" dirty="0">
              <a:solidFill>
                <a:schemeClr val="bg1"/>
              </a:solidFill>
              <a:latin typeface="Arial" charset="0"/>
            </a:endParaRPr>
          </a:p>
        </p:txBody>
      </p:sp>
      <p:sp>
        <p:nvSpPr>
          <p:cNvPr id="7" name="object 19">
            <a:extLst>
              <a:ext uri="{FF2B5EF4-FFF2-40B4-BE49-F238E27FC236}">
                <a16:creationId xmlns:a16="http://schemas.microsoft.com/office/drawing/2014/main" id="{0A506EE2-276B-7EA9-5027-3A25BD338AC1}"/>
              </a:ext>
            </a:extLst>
          </p:cNvPr>
          <p:cNvSpPr txBox="1"/>
          <p:nvPr/>
        </p:nvSpPr>
        <p:spPr>
          <a:xfrm>
            <a:off x="6738661" y="4598028"/>
            <a:ext cx="442456" cy="131383"/>
          </a:xfrm>
          <a:prstGeom prst="rect">
            <a:avLst/>
          </a:prstGeom>
        </p:spPr>
        <p:txBody>
          <a:bodyPr vert="horz" wrap="square" lIns="0" tIns="24130" rIns="0" bIns="0" rtlCol="0">
            <a:spAutoFit/>
          </a:bodyPr>
          <a:lstStyle/>
          <a:p>
            <a:pPr marL="12065" marR="5080" algn="r">
              <a:lnSpc>
                <a:spcPts val="900"/>
              </a:lnSpc>
              <a:spcBef>
                <a:spcPts val="190"/>
              </a:spcBef>
              <a:tabLst>
                <a:tab pos="189865" algn="l"/>
              </a:tabLst>
            </a:pPr>
            <a:r>
              <a:rPr lang="de-DE" sz="700" dirty="0">
                <a:latin typeface="+mj-lt"/>
                <a:cs typeface="Proxima Nova"/>
              </a:rPr>
              <a:t>100,00 % </a:t>
            </a:r>
            <a:endParaRPr sz="700" dirty="0">
              <a:latin typeface="+mj-lt"/>
              <a:cs typeface="Proxima Nova"/>
            </a:endParaRPr>
          </a:p>
        </p:txBody>
      </p:sp>
      <p:sp>
        <p:nvSpPr>
          <p:cNvPr id="8" name="object 15">
            <a:extLst>
              <a:ext uri="{FF2B5EF4-FFF2-40B4-BE49-F238E27FC236}">
                <a16:creationId xmlns:a16="http://schemas.microsoft.com/office/drawing/2014/main" id="{58B41145-D061-C308-84C2-95F47C6C4E45}"/>
              </a:ext>
            </a:extLst>
          </p:cNvPr>
          <p:cNvSpPr/>
          <p:nvPr/>
        </p:nvSpPr>
        <p:spPr>
          <a:xfrm rot="10800000" flipV="1">
            <a:off x="6738662" y="4759119"/>
            <a:ext cx="539810" cy="280799"/>
          </a:xfrm>
          <a:custGeom>
            <a:avLst/>
            <a:gdLst/>
            <a:ahLst/>
            <a:cxnLst/>
            <a:rect l="l" t="t" r="r" b="b"/>
            <a:pathLst>
              <a:path w="1268729">
                <a:moveTo>
                  <a:pt x="0" y="0"/>
                </a:moveTo>
                <a:lnTo>
                  <a:pt x="1268196" y="0"/>
                </a:lnTo>
              </a:path>
            </a:pathLst>
          </a:custGeom>
          <a:ln w="6350">
            <a:solidFill>
              <a:schemeClr val="tx1"/>
            </a:solidFill>
            <a:prstDash val="dash"/>
          </a:ln>
        </p:spPr>
        <p:txBody>
          <a:bodyPr wrap="square" lIns="0" tIns="0" rIns="0" bIns="0" rtlCol="0"/>
          <a:lstStyle/>
          <a:p>
            <a:endParaRPr/>
          </a:p>
        </p:txBody>
      </p:sp>
      <p:sp>
        <p:nvSpPr>
          <p:cNvPr id="9" name="Textfeld 243">
            <a:extLst>
              <a:ext uri="{FF2B5EF4-FFF2-40B4-BE49-F238E27FC236}">
                <a16:creationId xmlns:a16="http://schemas.microsoft.com/office/drawing/2014/main" id="{749F3F78-EBB6-E759-F7F1-61ECE5CEB480}"/>
              </a:ext>
            </a:extLst>
          </p:cNvPr>
          <p:cNvSpPr txBox="1"/>
          <p:nvPr/>
        </p:nvSpPr>
        <p:spPr>
          <a:xfrm>
            <a:off x="7272049" y="4137863"/>
            <a:ext cx="1099547" cy="307777"/>
          </a:xfrm>
          <a:prstGeom prst="rect">
            <a:avLst/>
          </a:prstGeom>
          <a:solidFill>
            <a:schemeClr val="tx1"/>
          </a:solidFill>
          <a:ln w="25400">
            <a:solidFill>
              <a:schemeClr val="tx1"/>
            </a:solidFill>
          </a:ln>
        </p:spPr>
        <p:txBody>
          <a:bodyPr wrap="square">
            <a:spAutoFit/>
          </a:bodyPr>
          <a:lstStyle>
            <a:defPPr>
              <a:defRPr lang="de-DE"/>
            </a:defPPr>
            <a:lvl1pPr algn="l" rtl="0" fontAlgn="base">
              <a:spcBef>
                <a:spcPct val="0"/>
              </a:spcBef>
              <a:spcAft>
                <a:spcPct val="0"/>
              </a:spcAft>
              <a:defRPr sz="2400" kern="1200">
                <a:solidFill>
                  <a:schemeClr val="tx1"/>
                </a:solidFill>
                <a:latin typeface="Arial" pitchFamily="34" charset="0"/>
                <a:ea typeface="ＭＳ Ｐゴシック" charset="-128"/>
                <a:cs typeface="+mn-cs"/>
              </a:defRPr>
            </a:lvl1pPr>
            <a:lvl2pPr marL="457200" algn="l" rtl="0" fontAlgn="base">
              <a:spcBef>
                <a:spcPct val="0"/>
              </a:spcBef>
              <a:spcAft>
                <a:spcPct val="0"/>
              </a:spcAft>
              <a:defRPr sz="2400" kern="1200">
                <a:solidFill>
                  <a:schemeClr val="tx1"/>
                </a:solidFill>
                <a:latin typeface="Arial" pitchFamily="34" charset="0"/>
                <a:ea typeface="ＭＳ Ｐゴシック" charset="-128"/>
                <a:cs typeface="+mn-cs"/>
              </a:defRPr>
            </a:lvl2pPr>
            <a:lvl3pPr marL="914400" algn="l" rtl="0" fontAlgn="base">
              <a:spcBef>
                <a:spcPct val="0"/>
              </a:spcBef>
              <a:spcAft>
                <a:spcPct val="0"/>
              </a:spcAft>
              <a:defRPr sz="2400" kern="1200">
                <a:solidFill>
                  <a:schemeClr val="tx1"/>
                </a:solidFill>
                <a:latin typeface="Arial" pitchFamily="34" charset="0"/>
                <a:ea typeface="ＭＳ Ｐゴシック" charset="-128"/>
                <a:cs typeface="+mn-cs"/>
              </a:defRPr>
            </a:lvl3pPr>
            <a:lvl4pPr marL="1371600" algn="l" rtl="0" fontAlgn="base">
              <a:spcBef>
                <a:spcPct val="0"/>
              </a:spcBef>
              <a:spcAft>
                <a:spcPct val="0"/>
              </a:spcAft>
              <a:defRPr sz="2400" kern="1200">
                <a:solidFill>
                  <a:schemeClr val="tx1"/>
                </a:solidFill>
                <a:latin typeface="Arial" pitchFamily="34" charset="0"/>
                <a:ea typeface="ＭＳ Ｐゴシック" charset="-128"/>
                <a:cs typeface="+mn-cs"/>
              </a:defRPr>
            </a:lvl4pPr>
            <a:lvl5pPr marL="1828800" algn="l" rtl="0" fontAlgn="base">
              <a:spcBef>
                <a:spcPct val="0"/>
              </a:spcBef>
              <a:spcAft>
                <a:spcPct val="0"/>
              </a:spcAft>
              <a:defRPr sz="2400" kern="1200">
                <a:solidFill>
                  <a:schemeClr val="tx1"/>
                </a:solidFill>
                <a:latin typeface="Arial" pitchFamily="34" charset="0"/>
                <a:ea typeface="ＭＳ Ｐゴシック" charset="-128"/>
                <a:cs typeface="+mn-cs"/>
              </a:defRPr>
            </a:lvl5pPr>
            <a:lvl6pPr marL="2286000" algn="l" defTabSz="914400" rtl="0" eaLnBrk="1" latinLnBrk="0" hangingPunct="1">
              <a:defRPr sz="2400" kern="1200">
                <a:solidFill>
                  <a:schemeClr val="tx1"/>
                </a:solidFill>
                <a:latin typeface="Arial" pitchFamily="34" charset="0"/>
                <a:ea typeface="ＭＳ Ｐゴシック" charset="-128"/>
                <a:cs typeface="+mn-cs"/>
              </a:defRPr>
            </a:lvl6pPr>
            <a:lvl7pPr marL="2743200" algn="l" defTabSz="914400" rtl="0" eaLnBrk="1" latinLnBrk="0" hangingPunct="1">
              <a:defRPr sz="2400" kern="1200">
                <a:solidFill>
                  <a:schemeClr val="tx1"/>
                </a:solidFill>
                <a:latin typeface="Arial" pitchFamily="34" charset="0"/>
                <a:ea typeface="ＭＳ Ｐゴシック" charset="-128"/>
                <a:cs typeface="+mn-cs"/>
              </a:defRPr>
            </a:lvl7pPr>
            <a:lvl8pPr marL="3200400" algn="l" defTabSz="914400" rtl="0" eaLnBrk="1" latinLnBrk="0" hangingPunct="1">
              <a:defRPr sz="2400" kern="1200">
                <a:solidFill>
                  <a:schemeClr val="tx1"/>
                </a:solidFill>
                <a:latin typeface="Arial" pitchFamily="34" charset="0"/>
                <a:ea typeface="ＭＳ Ｐゴシック" charset="-128"/>
                <a:cs typeface="+mn-cs"/>
              </a:defRPr>
            </a:lvl8pPr>
            <a:lvl9pPr marL="3657600" algn="l" defTabSz="914400" rtl="0" eaLnBrk="1" latinLnBrk="0" hangingPunct="1">
              <a:defRPr sz="2400" kern="1200">
                <a:solidFill>
                  <a:schemeClr val="tx1"/>
                </a:solidFill>
                <a:latin typeface="Arial" pitchFamily="34" charset="0"/>
                <a:ea typeface="ＭＳ Ｐゴシック" charset="-128"/>
                <a:cs typeface="+mn-cs"/>
              </a:defRPr>
            </a:lvl9pPr>
          </a:lstStyle>
          <a:p>
            <a:pPr>
              <a:defRPr/>
            </a:pPr>
            <a:r>
              <a:rPr lang="de-DE" sz="700" dirty="0">
                <a:solidFill>
                  <a:schemeClr val="bg1"/>
                </a:solidFill>
                <a:latin typeface="Arial" charset="0"/>
              </a:rPr>
              <a:t>Energienetze Rheinberg GmbH</a:t>
            </a:r>
            <a:endParaRPr lang="de-DE" sz="700" b="0" baseline="30000" dirty="0">
              <a:solidFill>
                <a:schemeClr val="bg1"/>
              </a:solidFill>
              <a:latin typeface="Arial" charset="0"/>
            </a:endParaRPr>
          </a:p>
        </p:txBody>
      </p:sp>
      <p:sp>
        <p:nvSpPr>
          <p:cNvPr id="10" name="object 19">
            <a:extLst>
              <a:ext uri="{FF2B5EF4-FFF2-40B4-BE49-F238E27FC236}">
                <a16:creationId xmlns:a16="http://schemas.microsoft.com/office/drawing/2014/main" id="{880DC28B-F29F-4D81-D766-A3F9B558BF6D}"/>
              </a:ext>
            </a:extLst>
          </p:cNvPr>
          <p:cNvSpPr txBox="1"/>
          <p:nvPr/>
        </p:nvSpPr>
        <p:spPr>
          <a:xfrm>
            <a:off x="6738661" y="4121651"/>
            <a:ext cx="442456" cy="131383"/>
          </a:xfrm>
          <a:prstGeom prst="rect">
            <a:avLst/>
          </a:prstGeom>
        </p:spPr>
        <p:txBody>
          <a:bodyPr vert="horz" wrap="square" lIns="0" tIns="24130" rIns="0" bIns="0" rtlCol="0">
            <a:spAutoFit/>
          </a:bodyPr>
          <a:lstStyle/>
          <a:p>
            <a:pPr marL="12065" marR="5080" algn="r">
              <a:lnSpc>
                <a:spcPts val="900"/>
              </a:lnSpc>
              <a:spcBef>
                <a:spcPts val="190"/>
              </a:spcBef>
              <a:tabLst>
                <a:tab pos="189865" algn="l"/>
              </a:tabLst>
            </a:pPr>
            <a:r>
              <a:rPr lang="de-DE" sz="700" dirty="0">
                <a:latin typeface="+mj-lt"/>
                <a:cs typeface="Proxima Nova"/>
              </a:rPr>
              <a:t>82,00 % </a:t>
            </a:r>
            <a:endParaRPr sz="700" dirty="0">
              <a:latin typeface="+mj-lt"/>
              <a:cs typeface="Proxima Nova"/>
            </a:endParaRPr>
          </a:p>
        </p:txBody>
      </p:sp>
      <p:sp>
        <p:nvSpPr>
          <p:cNvPr id="11" name="object 15">
            <a:extLst>
              <a:ext uri="{FF2B5EF4-FFF2-40B4-BE49-F238E27FC236}">
                <a16:creationId xmlns:a16="http://schemas.microsoft.com/office/drawing/2014/main" id="{306776B1-3069-A905-0E14-9AF33BE21A23}"/>
              </a:ext>
            </a:extLst>
          </p:cNvPr>
          <p:cNvSpPr/>
          <p:nvPr/>
        </p:nvSpPr>
        <p:spPr>
          <a:xfrm rot="10800000" flipV="1">
            <a:off x="6732237" y="4293156"/>
            <a:ext cx="539810" cy="280799"/>
          </a:xfrm>
          <a:custGeom>
            <a:avLst/>
            <a:gdLst/>
            <a:ahLst/>
            <a:cxnLst/>
            <a:rect l="l" t="t" r="r" b="b"/>
            <a:pathLst>
              <a:path w="1268729">
                <a:moveTo>
                  <a:pt x="0" y="0"/>
                </a:moveTo>
                <a:lnTo>
                  <a:pt x="1268196" y="0"/>
                </a:lnTo>
              </a:path>
            </a:pathLst>
          </a:custGeom>
          <a:ln w="6350">
            <a:solidFill>
              <a:schemeClr val="tx1"/>
            </a:solidFill>
            <a:prstDash val="dash"/>
          </a:ln>
        </p:spPr>
        <p:txBody>
          <a:bodyPr wrap="square" lIns="0" tIns="0" rIns="0" bIns="0" rtlCol="0"/>
          <a:lstStyle/>
          <a:p>
            <a:endParaRPr/>
          </a:p>
        </p:txBody>
      </p:sp>
      <p:sp>
        <p:nvSpPr>
          <p:cNvPr id="67" name="Textfeld 243">
            <a:extLst>
              <a:ext uri="{FF2B5EF4-FFF2-40B4-BE49-F238E27FC236}">
                <a16:creationId xmlns:a16="http://schemas.microsoft.com/office/drawing/2014/main" id="{AAB136B8-EA75-8356-C968-3EB94B5C7C3E}"/>
              </a:ext>
            </a:extLst>
          </p:cNvPr>
          <p:cNvSpPr txBox="1"/>
          <p:nvPr/>
        </p:nvSpPr>
        <p:spPr>
          <a:xfrm>
            <a:off x="1368843" y="2012249"/>
            <a:ext cx="1252153" cy="307777"/>
          </a:xfrm>
          <a:prstGeom prst="rect">
            <a:avLst/>
          </a:prstGeom>
          <a:solidFill>
            <a:schemeClr val="tx1"/>
          </a:solidFill>
          <a:ln w="25400">
            <a:solidFill>
              <a:schemeClr val="tx1"/>
            </a:solidFill>
          </a:ln>
        </p:spPr>
        <p:txBody>
          <a:bodyPr wrap="square">
            <a:spAutoFit/>
          </a:bodyPr>
          <a:lstStyle>
            <a:defPPr>
              <a:defRPr lang="de-DE"/>
            </a:defPPr>
            <a:lvl1pPr algn="l" rtl="0" fontAlgn="base">
              <a:spcBef>
                <a:spcPct val="0"/>
              </a:spcBef>
              <a:spcAft>
                <a:spcPct val="0"/>
              </a:spcAft>
              <a:defRPr sz="2400" kern="1200">
                <a:solidFill>
                  <a:schemeClr val="tx1"/>
                </a:solidFill>
                <a:latin typeface="Arial" pitchFamily="34" charset="0"/>
                <a:ea typeface="ＭＳ Ｐゴシック" charset="-128"/>
                <a:cs typeface="+mn-cs"/>
              </a:defRPr>
            </a:lvl1pPr>
            <a:lvl2pPr marL="457200" algn="l" rtl="0" fontAlgn="base">
              <a:spcBef>
                <a:spcPct val="0"/>
              </a:spcBef>
              <a:spcAft>
                <a:spcPct val="0"/>
              </a:spcAft>
              <a:defRPr sz="2400" kern="1200">
                <a:solidFill>
                  <a:schemeClr val="tx1"/>
                </a:solidFill>
                <a:latin typeface="Arial" pitchFamily="34" charset="0"/>
                <a:ea typeface="ＭＳ Ｐゴシック" charset="-128"/>
                <a:cs typeface="+mn-cs"/>
              </a:defRPr>
            </a:lvl2pPr>
            <a:lvl3pPr marL="914400" algn="l" rtl="0" fontAlgn="base">
              <a:spcBef>
                <a:spcPct val="0"/>
              </a:spcBef>
              <a:spcAft>
                <a:spcPct val="0"/>
              </a:spcAft>
              <a:defRPr sz="2400" kern="1200">
                <a:solidFill>
                  <a:schemeClr val="tx1"/>
                </a:solidFill>
                <a:latin typeface="Arial" pitchFamily="34" charset="0"/>
                <a:ea typeface="ＭＳ Ｐゴシック" charset="-128"/>
                <a:cs typeface="+mn-cs"/>
              </a:defRPr>
            </a:lvl3pPr>
            <a:lvl4pPr marL="1371600" algn="l" rtl="0" fontAlgn="base">
              <a:spcBef>
                <a:spcPct val="0"/>
              </a:spcBef>
              <a:spcAft>
                <a:spcPct val="0"/>
              </a:spcAft>
              <a:defRPr sz="2400" kern="1200">
                <a:solidFill>
                  <a:schemeClr val="tx1"/>
                </a:solidFill>
                <a:latin typeface="Arial" pitchFamily="34" charset="0"/>
                <a:ea typeface="ＭＳ Ｐゴシック" charset="-128"/>
                <a:cs typeface="+mn-cs"/>
              </a:defRPr>
            </a:lvl4pPr>
            <a:lvl5pPr marL="1828800" algn="l" rtl="0" fontAlgn="base">
              <a:spcBef>
                <a:spcPct val="0"/>
              </a:spcBef>
              <a:spcAft>
                <a:spcPct val="0"/>
              </a:spcAft>
              <a:defRPr sz="2400" kern="1200">
                <a:solidFill>
                  <a:schemeClr val="tx1"/>
                </a:solidFill>
                <a:latin typeface="Arial" pitchFamily="34" charset="0"/>
                <a:ea typeface="ＭＳ Ｐゴシック" charset="-128"/>
                <a:cs typeface="+mn-cs"/>
              </a:defRPr>
            </a:lvl5pPr>
            <a:lvl6pPr marL="2286000" algn="l" defTabSz="914400" rtl="0" eaLnBrk="1" latinLnBrk="0" hangingPunct="1">
              <a:defRPr sz="2400" kern="1200">
                <a:solidFill>
                  <a:schemeClr val="tx1"/>
                </a:solidFill>
                <a:latin typeface="Arial" pitchFamily="34" charset="0"/>
                <a:ea typeface="ＭＳ Ｐゴシック" charset="-128"/>
                <a:cs typeface="+mn-cs"/>
              </a:defRPr>
            </a:lvl6pPr>
            <a:lvl7pPr marL="2743200" algn="l" defTabSz="914400" rtl="0" eaLnBrk="1" latinLnBrk="0" hangingPunct="1">
              <a:defRPr sz="2400" kern="1200">
                <a:solidFill>
                  <a:schemeClr val="tx1"/>
                </a:solidFill>
                <a:latin typeface="Arial" pitchFamily="34" charset="0"/>
                <a:ea typeface="ＭＳ Ｐゴシック" charset="-128"/>
                <a:cs typeface="+mn-cs"/>
              </a:defRPr>
            </a:lvl7pPr>
            <a:lvl8pPr marL="3200400" algn="l" defTabSz="914400" rtl="0" eaLnBrk="1" latinLnBrk="0" hangingPunct="1">
              <a:defRPr sz="2400" kern="1200">
                <a:solidFill>
                  <a:schemeClr val="tx1"/>
                </a:solidFill>
                <a:latin typeface="Arial" pitchFamily="34" charset="0"/>
                <a:ea typeface="ＭＳ Ｐゴシック" charset="-128"/>
                <a:cs typeface="+mn-cs"/>
              </a:defRPr>
            </a:lvl8pPr>
            <a:lvl9pPr marL="3657600" algn="l" defTabSz="914400" rtl="0" eaLnBrk="1" latinLnBrk="0" hangingPunct="1">
              <a:defRPr sz="2400" kern="1200">
                <a:solidFill>
                  <a:schemeClr val="tx1"/>
                </a:solidFill>
                <a:latin typeface="Arial" pitchFamily="34" charset="0"/>
                <a:ea typeface="ＭＳ Ｐゴシック" charset="-128"/>
                <a:cs typeface="+mn-cs"/>
              </a:defRPr>
            </a:lvl9pPr>
          </a:lstStyle>
          <a:p>
            <a:pPr>
              <a:defRPr/>
            </a:pPr>
            <a:r>
              <a:rPr lang="de-DE" sz="700" dirty="0" err="1">
                <a:solidFill>
                  <a:schemeClr val="bg1"/>
                </a:solidFill>
                <a:latin typeface="Arial" charset="0"/>
              </a:rPr>
              <a:t>Trianel</a:t>
            </a:r>
            <a:r>
              <a:rPr lang="de-DE" sz="700" dirty="0">
                <a:solidFill>
                  <a:schemeClr val="bg1"/>
                </a:solidFill>
                <a:latin typeface="Arial" charset="0"/>
              </a:rPr>
              <a:t> Windkraftwerk Borkum II GmbH &amp; Co. KG</a:t>
            </a:r>
            <a:endParaRPr lang="de-DE" sz="700" b="0" baseline="30000" dirty="0">
              <a:solidFill>
                <a:schemeClr val="bg1"/>
              </a:solidFill>
              <a:latin typeface="Arial" charset="0"/>
            </a:endParaRPr>
          </a:p>
        </p:txBody>
      </p:sp>
      <p:sp>
        <p:nvSpPr>
          <p:cNvPr id="2" name="Fußzeilenplatzhalter 1">
            <a:extLst>
              <a:ext uri="{FF2B5EF4-FFF2-40B4-BE49-F238E27FC236}">
                <a16:creationId xmlns:a16="http://schemas.microsoft.com/office/drawing/2014/main" id="{C66BFCFD-0C64-B33E-EC85-D2F55561F377}"/>
              </a:ext>
            </a:extLst>
          </p:cNvPr>
          <p:cNvSpPr>
            <a:spLocks noGrp="1"/>
          </p:cNvSpPr>
          <p:nvPr>
            <p:ph type="ftr" sz="quarter" idx="3"/>
          </p:nvPr>
        </p:nvSpPr>
        <p:spPr/>
        <p:txBody>
          <a:bodyPr/>
          <a:lstStyle/>
          <a:p>
            <a:r>
              <a:rPr lang="de-DE" b="1"/>
              <a:t>Enni-Unternehmensgruppe | Unternehmenspräsentation</a:t>
            </a:r>
            <a:endParaRPr lang="de-DE" dirty="0"/>
          </a:p>
        </p:txBody>
      </p:sp>
      <p:sp>
        <p:nvSpPr>
          <p:cNvPr id="4" name="Textfeld 243">
            <a:extLst>
              <a:ext uri="{FF2B5EF4-FFF2-40B4-BE49-F238E27FC236}">
                <a16:creationId xmlns:a16="http://schemas.microsoft.com/office/drawing/2014/main" id="{87D323EF-FFBF-98C1-13A3-97BF45A2C914}"/>
              </a:ext>
            </a:extLst>
          </p:cNvPr>
          <p:cNvSpPr txBox="1"/>
          <p:nvPr/>
        </p:nvSpPr>
        <p:spPr>
          <a:xfrm>
            <a:off x="1361705" y="3993695"/>
            <a:ext cx="1252152" cy="200055"/>
          </a:xfrm>
          <a:prstGeom prst="rect">
            <a:avLst/>
          </a:prstGeom>
          <a:solidFill>
            <a:schemeClr val="tx1"/>
          </a:solidFill>
          <a:ln w="25400">
            <a:solidFill>
              <a:schemeClr val="tx1"/>
            </a:solidFill>
          </a:ln>
        </p:spPr>
        <p:txBody>
          <a:bodyPr wrap="square">
            <a:spAutoFit/>
          </a:bodyPr>
          <a:lstStyle>
            <a:defPPr>
              <a:defRPr lang="de-DE"/>
            </a:defPPr>
            <a:lvl1pPr algn="l" rtl="0" fontAlgn="base">
              <a:spcBef>
                <a:spcPct val="0"/>
              </a:spcBef>
              <a:spcAft>
                <a:spcPct val="0"/>
              </a:spcAft>
              <a:defRPr sz="2400" kern="1200">
                <a:solidFill>
                  <a:schemeClr val="tx1"/>
                </a:solidFill>
                <a:latin typeface="Arial" pitchFamily="34" charset="0"/>
                <a:ea typeface="ＭＳ Ｐゴシック" charset="-128"/>
                <a:cs typeface="+mn-cs"/>
              </a:defRPr>
            </a:lvl1pPr>
            <a:lvl2pPr marL="457200" algn="l" rtl="0" fontAlgn="base">
              <a:spcBef>
                <a:spcPct val="0"/>
              </a:spcBef>
              <a:spcAft>
                <a:spcPct val="0"/>
              </a:spcAft>
              <a:defRPr sz="2400" kern="1200">
                <a:solidFill>
                  <a:schemeClr val="tx1"/>
                </a:solidFill>
                <a:latin typeface="Arial" pitchFamily="34" charset="0"/>
                <a:ea typeface="ＭＳ Ｐゴシック" charset="-128"/>
                <a:cs typeface="+mn-cs"/>
              </a:defRPr>
            </a:lvl2pPr>
            <a:lvl3pPr marL="914400" algn="l" rtl="0" fontAlgn="base">
              <a:spcBef>
                <a:spcPct val="0"/>
              </a:spcBef>
              <a:spcAft>
                <a:spcPct val="0"/>
              </a:spcAft>
              <a:defRPr sz="2400" kern="1200">
                <a:solidFill>
                  <a:schemeClr val="tx1"/>
                </a:solidFill>
                <a:latin typeface="Arial" pitchFamily="34" charset="0"/>
                <a:ea typeface="ＭＳ Ｐゴシック" charset="-128"/>
                <a:cs typeface="+mn-cs"/>
              </a:defRPr>
            </a:lvl3pPr>
            <a:lvl4pPr marL="1371600" algn="l" rtl="0" fontAlgn="base">
              <a:spcBef>
                <a:spcPct val="0"/>
              </a:spcBef>
              <a:spcAft>
                <a:spcPct val="0"/>
              </a:spcAft>
              <a:defRPr sz="2400" kern="1200">
                <a:solidFill>
                  <a:schemeClr val="tx1"/>
                </a:solidFill>
                <a:latin typeface="Arial" pitchFamily="34" charset="0"/>
                <a:ea typeface="ＭＳ Ｐゴシック" charset="-128"/>
                <a:cs typeface="+mn-cs"/>
              </a:defRPr>
            </a:lvl4pPr>
            <a:lvl5pPr marL="1828800" algn="l" rtl="0" fontAlgn="base">
              <a:spcBef>
                <a:spcPct val="0"/>
              </a:spcBef>
              <a:spcAft>
                <a:spcPct val="0"/>
              </a:spcAft>
              <a:defRPr sz="2400" kern="1200">
                <a:solidFill>
                  <a:schemeClr val="tx1"/>
                </a:solidFill>
                <a:latin typeface="Arial" pitchFamily="34" charset="0"/>
                <a:ea typeface="ＭＳ Ｐゴシック" charset="-128"/>
                <a:cs typeface="+mn-cs"/>
              </a:defRPr>
            </a:lvl5pPr>
            <a:lvl6pPr marL="2286000" algn="l" defTabSz="914400" rtl="0" eaLnBrk="1" latinLnBrk="0" hangingPunct="1">
              <a:defRPr sz="2400" kern="1200">
                <a:solidFill>
                  <a:schemeClr val="tx1"/>
                </a:solidFill>
                <a:latin typeface="Arial" pitchFamily="34" charset="0"/>
                <a:ea typeface="ＭＳ Ｐゴシック" charset="-128"/>
                <a:cs typeface="+mn-cs"/>
              </a:defRPr>
            </a:lvl6pPr>
            <a:lvl7pPr marL="2743200" algn="l" defTabSz="914400" rtl="0" eaLnBrk="1" latinLnBrk="0" hangingPunct="1">
              <a:defRPr sz="2400" kern="1200">
                <a:solidFill>
                  <a:schemeClr val="tx1"/>
                </a:solidFill>
                <a:latin typeface="Arial" pitchFamily="34" charset="0"/>
                <a:ea typeface="ＭＳ Ｐゴシック" charset="-128"/>
                <a:cs typeface="+mn-cs"/>
              </a:defRPr>
            </a:lvl7pPr>
            <a:lvl8pPr marL="3200400" algn="l" defTabSz="914400" rtl="0" eaLnBrk="1" latinLnBrk="0" hangingPunct="1">
              <a:defRPr sz="2400" kern="1200">
                <a:solidFill>
                  <a:schemeClr val="tx1"/>
                </a:solidFill>
                <a:latin typeface="Arial" pitchFamily="34" charset="0"/>
                <a:ea typeface="ＭＳ Ｐゴシック" charset="-128"/>
                <a:cs typeface="+mn-cs"/>
              </a:defRPr>
            </a:lvl8pPr>
            <a:lvl9pPr marL="3657600" algn="l" defTabSz="914400" rtl="0" eaLnBrk="1" latinLnBrk="0" hangingPunct="1">
              <a:defRPr sz="2400" kern="1200">
                <a:solidFill>
                  <a:schemeClr val="tx1"/>
                </a:solidFill>
                <a:latin typeface="Arial" pitchFamily="34" charset="0"/>
                <a:ea typeface="ＭＳ Ｐゴシック" charset="-128"/>
                <a:cs typeface="+mn-cs"/>
              </a:defRPr>
            </a:lvl9pPr>
          </a:lstStyle>
          <a:p>
            <a:pPr>
              <a:defRPr/>
            </a:pPr>
            <a:r>
              <a:rPr lang="de-DE" sz="700" dirty="0">
                <a:solidFill>
                  <a:schemeClr val="bg1"/>
                </a:solidFill>
                <a:latin typeface="Arial" charset="0"/>
              </a:rPr>
              <a:t>NEW Re GmbH</a:t>
            </a:r>
            <a:r>
              <a:rPr lang="de-DE" sz="700" baseline="30000" dirty="0">
                <a:solidFill>
                  <a:schemeClr val="bg1"/>
                </a:solidFill>
                <a:latin typeface="Arial" charset="0"/>
              </a:rPr>
              <a:t>3)</a:t>
            </a:r>
          </a:p>
        </p:txBody>
      </p:sp>
      <p:sp>
        <p:nvSpPr>
          <p:cNvPr id="5" name="object 19">
            <a:extLst>
              <a:ext uri="{FF2B5EF4-FFF2-40B4-BE49-F238E27FC236}">
                <a16:creationId xmlns:a16="http://schemas.microsoft.com/office/drawing/2014/main" id="{3F8008CA-1C75-35DA-6EE9-4AB017BD586C}"/>
              </a:ext>
            </a:extLst>
          </p:cNvPr>
          <p:cNvSpPr txBox="1"/>
          <p:nvPr/>
        </p:nvSpPr>
        <p:spPr>
          <a:xfrm>
            <a:off x="826352" y="3994757"/>
            <a:ext cx="456376" cy="131383"/>
          </a:xfrm>
          <a:prstGeom prst="rect">
            <a:avLst/>
          </a:prstGeom>
        </p:spPr>
        <p:txBody>
          <a:bodyPr vert="horz" wrap="square" lIns="0" tIns="24130" rIns="0" bIns="0" rtlCol="0">
            <a:spAutoFit/>
          </a:bodyPr>
          <a:lstStyle/>
          <a:p>
            <a:pPr marL="12065" marR="5080" algn="r">
              <a:lnSpc>
                <a:spcPts val="900"/>
              </a:lnSpc>
              <a:spcBef>
                <a:spcPts val="190"/>
              </a:spcBef>
              <a:tabLst>
                <a:tab pos="189865" algn="l"/>
              </a:tabLst>
            </a:pPr>
            <a:r>
              <a:rPr lang="de-DE" sz="700" dirty="0">
                <a:latin typeface="+mj-lt"/>
                <a:cs typeface="Proxima Nova"/>
              </a:rPr>
              <a:t>25,10 % </a:t>
            </a:r>
            <a:endParaRPr sz="700" dirty="0">
              <a:latin typeface="+mj-lt"/>
              <a:cs typeface="Proxima Nova"/>
            </a:endParaRPr>
          </a:p>
        </p:txBody>
      </p:sp>
      <p:sp>
        <p:nvSpPr>
          <p:cNvPr id="12" name="object 15">
            <a:extLst>
              <a:ext uri="{FF2B5EF4-FFF2-40B4-BE49-F238E27FC236}">
                <a16:creationId xmlns:a16="http://schemas.microsoft.com/office/drawing/2014/main" id="{360D876A-1FB5-DD84-455B-C1157FDD15D2}"/>
              </a:ext>
            </a:extLst>
          </p:cNvPr>
          <p:cNvSpPr/>
          <p:nvPr/>
        </p:nvSpPr>
        <p:spPr>
          <a:xfrm rot="10800000" flipV="1">
            <a:off x="814202" y="4140686"/>
            <a:ext cx="558210" cy="280799"/>
          </a:xfrm>
          <a:custGeom>
            <a:avLst/>
            <a:gdLst/>
            <a:ahLst/>
            <a:cxnLst/>
            <a:rect l="l" t="t" r="r" b="b"/>
            <a:pathLst>
              <a:path w="1268729">
                <a:moveTo>
                  <a:pt x="0" y="0"/>
                </a:moveTo>
                <a:lnTo>
                  <a:pt x="1268196" y="0"/>
                </a:lnTo>
              </a:path>
            </a:pathLst>
          </a:custGeom>
          <a:ln w="6350">
            <a:solidFill>
              <a:schemeClr val="tx1"/>
            </a:solidFill>
            <a:prstDash val="dash"/>
          </a:ln>
        </p:spPr>
        <p:txBody>
          <a:bodyPr wrap="square" lIns="0" tIns="0" rIns="0" bIns="0" rtlCol="0"/>
          <a:lstStyle/>
          <a:p>
            <a:endParaRPr/>
          </a:p>
        </p:txBody>
      </p:sp>
    </p:spTree>
    <p:extLst>
      <p:ext uri="{BB962C8B-B14F-4D97-AF65-F5344CB8AC3E}">
        <p14:creationId xmlns:p14="http://schemas.microsoft.com/office/powerpoint/2010/main" val="2834869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7" name="Grafik 16">
            <a:extLst>
              <a:ext uri="{FF2B5EF4-FFF2-40B4-BE49-F238E27FC236}">
                <a16:creationId xmlns:a16="http://schemas.microsoft.com/office/drawing/2014/main" id="{2A97EC5E-AF48-2119-D6B5-E275D478165A}"/>
              </a:ext>
            </a:extLst>
          </p:cNvPr>
          <p:cNvPicPr>
            <a:picLocks noChangeAspect="1"/>
          </p:cNvPicPr>
          <p:nvPr/>
        </p:nvPicPr>
        <p:blipFill>
          <a:blip r:embed="rId3"/>
          <a:srcRect l="21646" r="21646"/>
          <a:stretch/>
        </p:blipFill>
        <p:spPr>
          <a:xfrm>
            <a:off x="1883157" y="0"/>
            <a:ext cx="5067590" cy="5715000"/>
          </a:xfrm>
          <a:prstGeom prst="rect">
            <a:avLst/>
          </a:prstGeom>
        </p:spPr>
      </p:pic>
      <p:sp>
        <p:nvSpPr>
          <p:cNvPr id="16" name="Textplatzhalter 8">
            <a:extLst>
              <a:ext uri="{FF2B5EF4-FFF2-40B4-BE49-F238E27FC236}">
                <a16:creationId xmlns:a16="http://schemas.microsoft.com/office/drawing/2014/main" id="{8A7883C7-F1A2-C741-A436-B41927959D91}"/>
              </a:ext>
            </a:extLst>
          </p:cNvPr>
          <p:cNvSpPr txBox="1">
            <a:spLocks/>
          </p:cNvSpPr>
          <p:nvPr/>
        </p:nvSpPr>
        <p:spPr>
          <a:xfrm>
            <a:off x="6794345" y="-1"/>
            <a:ext cx="2349653" cy="5715000"/>
          </a:xfrm>
          <a:prstGeom prst="rect">
            <a:avLst/>
          </a:prstGeom>
          <a:solidFill>
            <a:schemeClr val="tx1"/>
          </a:solidFill>
          <a:ln>
            <a:noFill/>
          </a:ln>
        </p:spPr>
        <p:txBody>
          <a:bodyPr lIns="251999" tIns="1260000" rIns="360000" bIns="144000"/>
          <a:lstStyle>
            <a:lvl1pPr marL="0" marR="0" indent="0" algn="l" defTabSz="685800" rtl="0" eaLnBrk="1" fontAlgn="auto" latinLnBrk="0" hangingPunct="1">
              <a:lnSpc>
                <a:spcPct val="125000"/>
              </a:lnSpc>
              <a:spcBef>
                <a:spcPts val="750"/>
              </a:spcBef>
              <a:spcAft>
                <a:spcPts val="0"/>
              </a:spcAft>
              <a:buClrTx/>
              <a:buSzTx/>
              <a:buFont typeface="Arial" panose="020B0604020202020204" pitchFamily="34" charset="0"/>
              <a:buNone/>
              <a:tabLst/>
              <a:defRPr sz="1100" kern="1200">
                <a:solidFill>
                  <a:schemeClr val="bg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71450" indent="-171450">
              <a:lnSpc>
                <a:spcPct val="100000"/>
              </a:lnSpc>
              <a:buFont typeface="Arial" panose="020B0604020202020204" pitchFamily="34" charset="0"/>
              <a:buChar char="•"/>
            </a:pPr>
            <a:r>
              <a:rPr lang="de-DE" dirty="0"/>
              <a:t>Schwimmbecken: 29° C, 15 mal 25 m, mit </a:t>
            </a:r>
            <a:r>
              <a:rPr lang="de-DE" dirty="0" err="1"/>
              <a:t>Unterwassersprudler</a:t>
            </a:r>
            <a:r>
              <a:rPr lang="de-DE" dirty="0"/>
              <a:t> und Musik</a:t>
            </a:r>
          </a:p>
          <a:p>
            <a:pPr marL="171450" indent="-171450">
              <a:lnSpc>
                <a:spcPct val="100000"/>
              </a:lnSpc>
              <a:buFont typeface="Arial" panose="020B0604020202020204" pitchFamily="34" charset="0"/>
              <a:buChar char="•"/>
            </a:pPr>
            <a:r>
              <a:rPr lang="de-DE" dirty="0"/>
              <a:t>Nichtschwimmerbecken: 32° C, mit  Gegenstromanlagen und Wasserkanone</a:t>
            </a:r>
          </a:p>
          <a:p>
            <a:pPr marL="171450" indent="-171450">
              <a:lnSpc>
                <a:spcPct val="100000"/>
              </a:lnSpc>
              <a:buFont typeface="Arial" panose="020B0604020202020204" pitchFamily="34" charset="0"/>
              <a:buChar char="•"/>
            </a:pPr>
            <a:r>
              <a:rPr lang="de-DE" dirty="0"/>
              <a:t>Baby- und Kleinkinderbecken</a:t>
            </a:r>
          </a:p>
          <a:p>
            <a:pPr marL="171450" indent="-171450">
              <a:lnSpc>
                <a:spcPct val="100000"/>
              </a:lnSpc>
              <a:buFont typeface="Arial" panose="020B0604020202020204" pitchFamily="34" charset="0"/>
              <a:buChar char="•"/>
            </a:pPr>
            <a:r>
              <a:rPr lang="de-DE" dirty="0"/>
              <a:t>LED-Farbwechsel-Beleuchtung</a:t>
            </a:r>
          </a:p>
          <a:p>
            <a:pPr marL="171450" indent="-171450">
              <a:lnSpc>
                <a:spcPct val="100000"/>
              </a:lnSpc>
              <a:buFont typeface="Arial" panose="020B0604020202020204" pitchFamily="34" charset="0"/>
              <a:buChar char="•"/>
            </a:pPr>
            <a:r>
              <a:rPr lang="de-DE" dirty="0"/>
              <a:t>Gastronomie „Bistro Lagune“</a:t>
            </a:r>
          </a:p>
          <a:p>
            <a:pPr marL="171450" indent="-171450">
              <a:lnSpc>
                <a:spcPct val="100000"/>
              </a:lnSpc>
              <a:buFont typeface="Arial" panose="020B0604020202020204" pitchFamily="34" charset="0"/>
              <a:buChar char="•"/>
            </a:pPr>
            <a:r>
              <a:rPr lang="de-DE" dirty="0"/>
              <a:t>Ferien Pool Partys</a:t>
            </a:r>
          </a:p>
          <a:p>
            <a:pPr marL="171450" indent="-171450">
              <a:lnSpc>
                <a:spcPct val="100000"/>
              </a:lnSpc>
              <a:buFont typeface="Arial" panose="020B0604020202020204" pitchFamily="34" charset="0"/>
              <a:buChar char="•"/>
            </a:pPr>
            <a:r>
              <a:rPr lang="de-DE" dirty="0"/>
              <a:t>Saunalandschaft mit Motto-Saunatreffs</a:t>
            </a:r>
          </a:p>
          <a:p>
            <a:pPr marL="171450" indent="-171450">
              <a:lnSpc>
                <a:spcPct val="100000"/>
              </a:lnSpc>
              <a:buFont typeface="Arial" panose="020B0604020202020204" pitchFamily="34" charset="0"/>
              <a:buChar char="•"/>
            </a:pPr>
            <a:endParaRPr lang="de-DE" sz="900" dirty="0"/>
          </a:p>
        </p:txBody>
      </p:sp>
      <p:sp>
        <p:nvSpPr>
          <p:cNvPr id="23" name="Rechteck 22">
            <a:extLst>
              <a:ext uri="{FF2B5EF4-FFF2-40B4-BE49-F238E27FC236}">
                <a16:creationId xmlns:a16="http://schemas.microsoft.com/office/drawing/2014/main" id="{10A62494-A90F-B040-BFA2-BDCA8ADF4FA7}"/>
              </a:ext>
            </a:extLst>
          </p:cNvPr>
          <p:cNvSpPr/>
          <p:nvPr/>
        </p:nvSpPr>
        <p:spPr>
          <a:xfrm>
            <a:off x="1936003" y="-1"/>
            <a:ext cx="1754515" cy="5715000"/>
          </a:xfrm>
          <a:prstGeom prst="rect">
            <a:avLst/>
          </a:prstGeom>
          <a:gradFill>
            <a:gsLst>
              <a:gs pos="0">
                <a:schemeClr val="tx1"/>
              </a:gs>
              <a:gs pos="100000">
                <a:schemeClr val="tx1">
                  <a:alpha val="0"/>
                </a:schemeClr>
              </a:gs>
            </a:gsLst>
            <a:lin ang="0" scaled="0"/>
          </a:gra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a:p>
        </p:txBody>
      </p:sp>
      <p:sp>
        <p:nvSpPr>
          <p:cNvPr id="24" name="Rechteck 23">
            <a:extLst>
              <a:ext uri="{FF2B5EF4-FFF2-40B4-BE49-F238E27FC236}">
                <a16:creationId xmlns:a16="http://schemas.microsoft.com/office/drawing/2014/main" id="{B9414A26-49EC-F040-8F99-64E809D973F8}"/>
              </a:ext>
            </a:extLst>
          </p:cNvPr>
          <p:cNvSpPr/>
          <p:nvPr/>
        </p:nvSpPr>
        <p:spPr>
          <a:xfrm>
            <a:off x="-1" y="0"/>
            <a:ext cx="1936005" cy="5715000"/>
          </a:xfrm>
          <a:prstGeom prst="rect">
            <a:avLst/>
          </a:prstGeom>
          <a:solidFill>
            <a:schemeClr val="tx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a:p>
        </p:txBody>
      </p:sp>
      <p:sp>
        <p:nvSpPr>
          <p:cNvPr id="47" name="Textplatzhalter 8">
            <a:extLst>
              <a:ext uri="{FF2B5EF4-FFF2-40B4-BE49-F238E27FC236}">
                <a16:creationId xmlns:a16="http://schemas.microsoft.com/office/drawing/2014/main" id="{0226FB07-8332-694B-B47E-62517D89AEE2}"/>
              </a:ext>
            </a:extLst>
          </p:cNvPr>
          <p:cNvSpPr txBox="1">
            <a:spLocks/>
          </p:cNvSpPr>
          <p:nvPr/>
        </p:nvSpPr>
        <p:spPr>
          <a:xfrm>
            <a:off x="358775" y="1826163"/>
            <a:ext cx="1981686" cy="2339163"/>
          </a:xfrm>
          <a:prstGeom prst="rect">
            <a:avLst/>
          </a:prstGeom>
        </p:spPr>
        <p:txBody>
          <a:bodyPr lIns="0" tIns="0" rIns="0" bIns="0"/>
          <a:lstStyle>
            <a:lvl1pPr marL="0" marR="0" indent="0" algn="l" defTabSz="685800" rtl="0" eaLnBrk="1" fontAlgn="auto" latinLnBrk="0" hangingPunct="1">
              <a:lnSpc>
                <a:spcPct val="125000"/>
              </a:lnSpc>
              <a:spcBef>
                <a:spcPts val="750"/>
              </a:spcBef>
              <a:spcAft>
                <a:spcPts val="0"/>
              </a:spcAft>
              <a:buClrTx/>
              <a:buSzTx/>
              <a:buFont typeface="Arial" panose="020B0604020202020204" pitchFamily="34" charset="0"/>
              <a:buNone/>
              <a:tabLst/>
              <a:defRPr sz="1100" kern="1200">
                <a:solidFill>
                  <a:schemeClr val="bg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de-DE" sz="1400" dirty="0"/>
              <a:t>Spaß für die ganze Familie gibt es im Freizeitbad Neukirchen-Vluyn. Das Hallenbad bietet insgesamt drei Becken für Schwimmer, Nichtschwimmer und Kleinkinder. Enni beweist hier Qualität als Dienst-</a:t>
            </a:r>
            <a:r>
              <a:rPr lang="de-DE" sz="1400" dirty="0" err="1"/>
              <a:t>leister</a:t>
            </a:r>
            <a:r>
              <a:rPr lang="de-DE" sz="1400" dirty="0"/>
              <a:t> und betreibt die Anlage für die Stadt Neukirchen-Vluyn</a:t>
            </a:r>
          </a:p>
        </p:txBody>
      </p:sp>
      <p:sp>
        <p:nvSpPr>
          <p:cNvPr id="28" name="Inhaltsplatzhalter 3">
            <a:extLst>
              <a:ext uri="{FF2B5EF4-FFF2-40B4-BE49-F238E27FC236}">
                <a16:creationId xmlns:a16="http://schemas.microsoft.com/office/drawing/2014/main" id="{5880B4E4-4A7A-B449-B865-60A0F1EB9323}"/>
              </a:ext>
            </a:extLst>
          </p:cNvPr>
          <p:cNvSpPr>
            <a:spLocks noGrp="1"/>
          </p:cNvSpPr>
          <p:nvPr>
            <p:ph sz="quarter" idx="13"/>
          </p:nvPr>
        </p:nvSpPr>
        <p:spPr>
          <a:xfrm>
            <a:off x="358775" y="143999"/>
            <a:ext cx="2625486" cy="1514471"/>
          </a:xfrm>
        </p:spPr>
        <p:txBody>
          <a:bodyPr lIns="0" tIns="0" rIns="0" bIns="0">
            <a:noAutofit/>
          </a:bodyPr>
          <a:lstStyle/>
          <a:p>
            <a:pPr>
              <a:lnSpc>
                <a:spcPts val="3000"/>
              </a:lnSpc>
              <a:spcBef>
                <a:spcPts val="0"/>
              </a:spcBef>
            </a:pPr>
            <a:r>
              <a:rPr lang="de-DE" sz="1200" b="0" dirty="0">
                <a:solidFill>
                  <a:schemeClr val="bg1"/>
                </a:solidFill>
              </a:rPr>
              <a:t>Enni Sport &amp; Bäder</a:t>
            </a:r>
            <a:br>
              <a:rPr lang="de-DE" dirty="0">
                <a:solidFill>
                  <a:schemeClr val="bg1"/>
                </a:solidFill>
              </a:rPr>
            </a:br>
            <a:r>
              <a:rPr lang="de-DE" sz="2800" dirty="0">
                <a:solidFill>
                  <a:schemeClr val="bg1"/>
                </a:solidFill>
              </a:rPr>
              <a:t>Freizeitbad Neukirchen-Vluyn</a:t>
            </a:r>
          </a:p>
        </p:txBody>
      </p:sp>
      <p:pic>
        <p:nvPicPr>
          <p:cNvPr id="13" name="Grafik 12">
            <a:extLst>
              <a:ext uri="{FF2B5EF4-FFF2-40B4-BE49-F238E27FC236}">
                <a16:creationId xmlns:a16="http://schemas.microsoft.com/office/drawing/2014/main" id="{19168810-BCD2-8941-BD10-B65199E5173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933827" y="285618"/>
            <a:ext cx="792553" cy="243383"/>
          </a:xfrm>
          <a:prstGeom prst="rect">
            <a:avLst/>
          </a:prstGeom>
          <a:effectLst/>
        </p:spPr>
      </p:pic>
      <p:cxnSp>
        <p:nvCxnSpPr>
          <p:cNvPr id="12" name="Gerade Verbindung 14">
            <a:extLst>
              <a:ext uri="{FF2B5EF4-FFF2-40B4-BE49-F238E27FC236}">
                <a16:creationId xmlns:a16="http://schemas.microsoft.com/office/drawing/2014/main" id="{1CCD65AE-8E3D-5244-A2B4-EF8ECA96D46A}"/>
              </a:ext>
            </a:extLst>
          </p:cNvPr>
          <p:cNvCxnSpPr>
            <a:cxnSpLocks/>
          </p:cNvCxnSpPr>
          <p:nvPr/>
        </p:nvCxnSpPr>
        <p:spPr>
          <a:xfrm>
            <a:off x="356474" y="5413375"/>
            <a:ext cx="842875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8CB0CA27-4493-0540-AF72-B19693F2E8A5}"/>
              </a:ext>
            </a:extLst>
          </p:cNvPr>
          <p:cNvSpPr>
            <a:spLocks noGrp="1"/>
          </p:cNvSpPr>
          <p:nvPr>
            <p:ph type="ftr" sz="quarter" idx="3"/>
          </p:nvPr>
        </p:nvSpPr>
        <p:spPr>
          <a:xfrm>
            <a:off x="356474" y="5410729"/>
            <a:ext cx="4022018" cy="304271"/>
          </a:xfrm>
          <a:prstGeom prst="rect">
            <a:avLst/>
          </a:prstGeom>
        </p:spPr>
        <p:txBody>
          <a:bodyPr lIns="0" anchor="ctr" anchorCtr="0"/>
          <a:lstStyle>
            <a:lvl1pPr algn="ctr">
              <a:defRPr sz="800">
                <a:solidFill>
                  <a:schemeClr val="tx1"/>
                </a:solidFill>
                <a:latin typeface="Arial" panose="020B0604020202020204" pitchFamily="34" charset="0"/>
                <a:cs typeface="Arial" panose="020B0604020202020204" pitchFamily="34" charset="0"/>
              </a:defRPr>
            </a:lvl1pPr>
          </a:lstStyle>
          <a:p>
            <a:pPr algn="l"/>
            <a:r>
              <a:rPr lang="de-DE" b="1" dirty="0" err="1">
                <a:solidFill>
                  <a:schemeClr val="bg1"/>
                </a:solidFill>
              </a:rPr>
              <a:t>Enni</a:t>
            </a:r>
            <a:r>
              <a:rPr lang="de-DE" b="1" dirty="0">
                <a:solidFill>
                  <a:schemeClr val="bg1"/>
                </a:solidFill>
              </a:rPr>
              <a:t>-Unternehmensgruppe </a:t>
            </a:r>
            <a:r>
              <a:rPr lang="de-DE" dirty="0">
                <a:solidFill>
                  <a:schemeClr val="bg1"/>
                </a:solidFill>
              </a:rPr>
              <a:t>| Unternehmenspräsentation</a:t>
            </a:r>
          </a:p>
        </p:txBody>
      </p:sp>
      <p:sp>
        <p:nvSpPr>
          <p:cNvPr id="20" name="Foliennummernplatzhalter 18">
            <a:extLst>
              <a:ext uri="{FF2B5EF4-FFF2-40B4-BE49-F238E27FC236}">
                <a16:creationId xmlns:a16="http://schemas.microsoft.com/office/drawing/2014/main" id="{74747971-C4B2-5E4F-A566-C8C4816749E1}"/>
              </a:ext>
            </a:extLst>
          </p:cNvPr>
          <p:cNvSpPr txBox="1">
            <a:spLocks/>
          </p:cNvSpPr>
          <p:nvPr/>
        </p:nvSpPr>
        <p:spPr>
          <a:xfrm>
            <a:off x="6567509" y="5410729"/>
            <a:ext cx="2215688" cy="304271"/>
          </a:xfrm>
          <a:prstGeom prst="rect">
            <a:avLst/>
          </a:prstGeom>
        </p:spPr>
        <p:txBody>
          <a:bodyPr vert="horz" lIns="91440" tIns="45720" rIns="0" bIns="45720" rtlCol="0" anchor="ctr"/>
          <a:lstStyle>
            <a:defPPr>
              <a:defRPr lang="en-US"/>
            </a:defPPr>
            <a:lvl1pPr marL="0" algn="r" defTabSz="4572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5607CED-D545-0D4C-A214-D96E27090DB2}" type="slidenum">
              <a:rPr lang="de-DE" smtClean="0">
                <a:solidFill>
                  <a:schemeClr val="bg1"/>
                </a:solidFill>
              </a:rPr>
              <a:pPr/>
              <a:t>40</a:t>
            </a:fld>
            <a:endParaRPr lang="de-DE" dirty="0">
              <a:solidFill>
                <a:schemeClr val="bg1"/>
              </a:solidFill>
            </a:endParaRPr>
          </a:p>
        </p:txBody>
      </p:sp>
    </p:spTree>
    <p:extLst>
      <p:ext uri="{BB962C8B-B14F-4D97-AF65-F5344CB8AC3E}">
        <p14:creationId xmlns:p14="http://schemas.microsoft.com/office/powerpoint/2010/main" val="420910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Grafik 11">
            <a:extLst>
              <a:ext uri="{FF2B5EF4-FFF2-40B4-BE49-F238E27FC236}">
                <a16:creationId xmlns:a16="http://schemas.microsoft.com/office/drawing/2014/main" id="{E33EB570-7753-E4D6-4502-CF499EB16C85}"/>
              </a:ext>
            </a:extLst>
          </p:cNvPr>
          <p:cNvPicPr>
            <a:picLocks noChangeAspect="1"/>
          </p:cNvPicPr>
          <p:nvPr/>
        </p:nvPicPr>
        <p:blipFill>
          <a:blip r:embed="rId3"/>
          <a:srcRect l="21646" r="21646"/>
          <a:stretch/>
        </p:blipFill>
        <p:spPr>
          <a:xfrm>
            <a:off x="1883157" y="0"/>
            <a:ext cx="5067590" cy="5715000"/>
          </a:xfrm>
          <a:prstGeom prst="rect">
            <a:avLst/>
          </a:prstGeom>
        </p:spPr>
      </p:pic>
      <p:sp>
        <p:nvSpPr>
          <p:cNvPr id="18" name="Textplatzhalter 8">
            <a:extLst>
              <a:ext uri="{FF2B5EF4-FFF2-40B4-BE49-F238E27FC236}">
                <a16:creationId xmlns:a16="http://schemas.microsoft.com/office/drawing/2014/main" id="{8144530C-76AF-534E-8AE2-744AAF1155E1}"/>
              </a:ext>
            </a:extLst>
          </p:cNvPr>
          <p:cNvSpPr txBox="1">
            <a:spLocks/>
          </p:cNvSpPr>
          <p:nvPr/>
        </p:nvSpPr>
        <p:spPr>
          <a:xfrm>
            <a:off x="6794345" y="-1"/>
            <a:ext cx="2349653" cy="5715000"/>
          </a:xfrm>
          <a:prstGeom prst="rect">
            <a:avLst/>
          </a:prstGeom>
          <a:solidFill>
            <a:schemeClr val="tx1"/>
          </a:solidFill>
          <a:ln>
            <a:noFill/>
          </a:ln>
        </p:spPr>
        <p:txBody>
          <a:bodyPr lIns="251999" tIns="1044000" rIns="360000" bIns="144000"/>
          <a:lstStyle>
            <a:lvl1pPr marL="0" marR="0" indent="0" algn="l" defTabSz="685800" rtl="0" eaLnBrk="1" fontAlgn="auto" latinLnBrk="0" hangingPunct="1">
              <a:lnSpc>
                <a:spcPct val="125000"/>
              </a:lnSpc>
              <a:spcBef>
                <a:spcPts val="750"/>
              </a:spcBef>
              <a:spcAft>
                <a:spcPts val="0"/>
              </a:spcAft>
              <a:buClrTx/>
              <a:buSzTx/>
              <a:buFont typeface="Arial" panose="020B0604020202020204" pitchFamily="34" charset="0"/>
              <a:buNone/>
              <a:tabLst/>
              <a:defRPr sz="1100" kern="1200">
                <a:solidFill>
                  <a:schemeClr val="bg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71450" indent="-171450">
              <a:lnSpc>
                <a:spcPct val="120000"/>
              </a:lnSpc>
              <a:buFont typeface="Arial" panose="020B0604020202020204" pitchFamily="34" charset="0"/>
              <a:buChar char="•"/>
            </a:pPr>
            <a:r>
              <a:rPr lang="de-DE" dirty="0"/>
              <a:t>Saisonale Öffnung – meist September bis April</a:t>
            </a:r>
          </a:p>
          <a:p>
            <a:pPr marL="171450" indent="-171450">
              <a:lnSpc>
                <a:spcPct val="120000"/>
              </a:lnSpc>
              <a:buFont typeface="Arial" panose="020B0604020202020204" pitchFamily="34" charset="0"/>
              <a:buChar char="•"/>
            </a:pPr>
            <a:r>
              <a:rPr lang="de-DE" dirty="0"/>
              <a:t>Öffentliche Laufzeiten</a:t>
            </a:r>
          </a:p>
          <a:p>
            <a:pPr marL="171450" indent="-171450">
              <a:lnSpc>
                <a:spcPct val="120000"/>
              </a:lnSpc>
              <a:buFont typeface="Arial" panose="020B0604020202020204" pitchFamily="34" charset="0"/>
              <a:buChar char="•"/>
            </a:pPr>
            <a:r>
              <a:rPr lang="de-DE" dirty="0"/>
              <a:t>Schul- und Vereinssport</a:t>
            </a:r>
          </a:p>
          <a:p>
            <a:pPr marL="171450" indent="-171450">
              <a:lnSpc>
                <a:spcPct val="120000"/>
              </a:lnSpc>
              <a:buFont typeface="Arial" panose="020B0604020202020204" pitchFamily="34" charset="0"/>
              <a:buChar char="•"/>
            </a:pPr>
            <a:r>
              <a:rPr lang="de-DE" dirty="0"/>
              <a:t>freitags Eisdisco</a:t>
            </a:r>
          </a:p>
          <a:p>
            <a:pPr marL="171450" indent="-171450">
              <a:lnSpc>
                <a:spcPct val="120000"/>
              </a:lnSpc>
              <a:buFont typeface="Arial" panose="020B0604020202020204" pitchFamily="34" charset="0"/>
              <a:buChar char="•"/>
            </a:pPr>
            <a:r>
              <a:rPr lang="de-DE" dirty="0"/>
              <a:t>Wechselnd, </a:t>
            </a:r>
            <a:r>
              <a:rPr lang="de-DE" dirty="0" err="1"/>
              <a:t>anlassbe-zogene</a:t>
            </a:r>
            <a:r>
              <a:rPr lang="de-DE" dirty="0"/>
              <a:t> Veranstaltungen, wie zum Beispiel Halloween-Eisdisco</a:t>
            </a:r>
          </a:p>
          <a:p>
            <a:pPr marL="171450" indent="-171450">
              <a:lnSpc>
                <a:spcPct val="120000"/>
              </a:lnSpc>
              <a:buFont typeface="Arial" panose="020B0604020202020204" pitchFamily="34" charset="0"/>
              <a:buChar char="•"/>
            </a:pPr>
            <a:r>
              <a:rPr lang="de-DE" dirty="0"/>
              <a:t>Heimat des Eislauf- und Eishockey-Vereins GSC Moers</a:t>
            </a:r>
          </a:p>
          <a:p>
            <a:pPr marL="171450" indent="-171450">
              <a:lnSpc>
                <a:spcPct val="120000"/>
              </a:lnSpc>
              <a:buFont typeface="Arial" panose="020B0604020202020204" pitchFamily="34" charset="0"/>
              <a:buChar char="•"/>
            </a:pPr>
            <a:r>
              <a:rPr lang="de-DE" dirty="0"/>
              <a:t>Angebote und Eislaufkurse für Kinder und Erwachsene</a:t>
            </a:r>
          </a:p>
          <a:p>
            <a:pPr marL="171450" indent="-171450">
              <a:lnSpc>
                <a:spcPct val="120000"/>
              </a:lnSpc>
              <a:buFont typeface="Arial" panose="020B0604020202020204" pitchFamily="34" charset="0"/>
              <a:buChar char="•"/>
            </a:pPr>
            <a:r>
              <a:rPr lang="de-DE" dirty="0"/>
              <a:t>Spezielle Angebote für Kindergeburtstage</a:t>
            </a:r>
          </a:p>
          <a:p>
            <a:pPr marL="171450" indent="-171450">
              <a:lnSpc>
                <a:spcPct val="120000"/>
              </a:lnSpc>
              <a:buFont typeface="Arial" panose="020B0604020202020204" pitchFamily="34" charset="0"/>
              <a:buChar char="•"/>
            </a:pPr>
            <a:endParaRPr lang="de-DE" sz="900" dirty="0"/>
          </a:p>
          <a:p>
            <a:pPr marL="171450" indent="-171450">
              <a:lnSpc>
                <a:spcPct val="120000"/>
              </a:lnSpc>
              <a:buFont typeface="Arial" panose="020B0604020202020204" pitchFamily="34" charset="0"/>
              <a:buChar char="•"/>
            </a:pPr>
            <a:endParaRPr lang="de-DE" sz="900" dirty="0"/>
          </a:p>
        </p:txBody>
      </p:sp>
      <p:sp>
        <p:nvSpPr>
          <p:cNvPr id="23" name="Rechteck 22">
            <a:extLst>
              <a:ext uri="{FF2B5EF4-FFF2-40B4-BE49-F238E27FC236}">
                <a16:creationId xmlns:a16="http://schemas.microsoft.com/office/drawing/2014/main" id="{10A62494-A90F-B040-BFA2-BDCA8ADF4FA7}"/>
              </a:ext>
            </a:extLst>
          </p:cNvPr>
          <p:cNvSpPr/>
          <p:nvPr/>
        </p:nvSpPr>
        <p:spPr>
          <a:xfrm>
            <a:off x="1936004" y="0"/>
            <a:ext cx="1754515" cy="5715000"/>
          </a:xfrm>
          <a:prstGeom prst="rect">
            <a:avLst/>
          </a:prstGeom>
          <a:gradFill>
            <a:gsLst>
              <a:gs pos="0">
                <a:schemeClr val="tx1"/>
              </a:gs>
              <a:gs pos="100000">
                <a:schemeClr val="tx1">
                  <a:alpha val="0"/>
                </a:schemeClr>
              </a:gs>
            </a:gsLst>
            <a:lin ang="0" scaled="0"/>
          </a:gra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a:p>
        </p:txBody>
      </p:sp>
      <p:sp>
        <p:nvSpPr>
          <p:cNvPr id="24" name="Rechteck 23">
            <a:extLst>
              <a:ext uri="{FF2B5EF4-FFF2-40B4-BE49-F238E27FC236}">
                <a16:creationId xmlns:a16="http://schemas.microsoft.com/office/drawing/2014/main" id="{B9414A26-49EC-F040-8F99-64E809D973F8}"/>
              </a:ext>
            </a:extLst>
          </p:cNvPr>
          <p:cNvSpPr/>
          <p:nvPr/>
        </p:nvSpPr>
        <p:spPr>
          <a:xfrm>
            <a:off x="-1" y="0"/>
            <a:ext cx="1936005" cy="5715000"/>
          </a:xfrm>
          <a:prstGeom prst="rect">
            <a:avLst/>
          </a:prstGeom>
          <a:solidFill>
            <a:schemeClr val="tx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dirty="0"/>
          </a:p>
        </p:txBody>
      </p:sp>
      <p:sp>
        <p:nvSpPr>
          <p:cNvPr id="28" name="Inhaltsplatzhalter 3">
            <a:extLst>
              <a:ext uri="{FF2B5EF4-FFF2-40B4-BE49-F238E27FC236}">
                <a16:creationId xmlns:a16="http://schemas.microsoft.com/office/drawing/2014/main" id="{5880B4E4-4A7A-B449-B865-60A0F1EB9323}"/>
              </a:ext>
            </a:extLst>
          </p:cNvPr>
          <p:cNvSpPr>
            <a:spLocks noGrp="1"/>
          </p:cNvSpPr>
          <p:nvPr>
            <p:ph sz="quarter" idx="13"/>
          </p:nvPr>
        </p:nvSpPr>
        <p:spPr>
          <a:xfrm>
            <a:off x="358775" y="144000"/>
            <a:ext cx="3449647" cy="1148088"/>
          </a:xfrm>
        </p:spPr>
        <p:txBody>
          <a:bodyPr lIns="0" tIns="0" rIns="0" bIns="0">
            <a:noAutofit/>
          </a:bodyPr>
          <a:lstStyle/>
          <a:p>
            <a:pPr>
              <a:lnSpc>
                <a:spcPts val="3000"/>
              </a:lnSpc>
              <a:spcBef>
                <a:spcPts val="0"/>
              </a:spcBef>
            </a:pPr>
            <a:r>
              <a:rPr lang="de-DE" sz="1200" b="0" dirty="0">
                <a:solidFill>
                  <a:schemeClr val="bg1"/>
                </a:solidFill>
              </a:rPr>
              <a:t>Enni Sport &amp; Bäder Niederrhein GmbH</a:t>
            </a:r>
            <a:br>
              <a:rPr lang="de-DE" dirty="0">
                <a:solidFill>
                  <a:schemeClr val="bg1"/>
                </a:solidFill>
              </a:rPr>
            </a:br>
            <a:r>
              <a:rPr lang="de-DE" dirty="0">
                <a:solidFill>
                  <a:schemeClr val="bg1"/>
                </a:solidFill>
              </a:rPr>
              <a:t>Enni-</a:t>
            </a:r>
            <a:r>
              <a:rPr lang="de-DE" dirty="0" err="1">
                <a:solidFill>
                  <a:schemeClr val="bg1"/>
                </a:solidFill>
              </a:rPr>
              <a:t>Eiswelt</a:t>
            </a:r>
            <a:endParaRPr lang="de-DE" sz="2800" dirty="0">
              <a:solidFill>
                <a:schemeClr val="bg1"/>
              </a:solidFill>
            </a:endParaRPr>
          </a:p>
        </p:txBody>
      </p:sp>
      <p:pic>
        <p:nvPicPr>
          <p:cNvPr id="13" name="Grafik 12">
            <a:extLst>
              <a:ext uri="{FF2B5EF4-FFF2-40B4-BE49-F238E27FC236}">
                <a16:creationId xmlns:a16="http://schemas.microsoft.com/office/drawing/2014/main" id="{19168810-BCD2-8941-BD10-B65199E5173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933827" y="285618"/>
            <a:ext cx="792553" cy="243383"/>
          </a:xfrm>
          <a:prstGeom prst="rect">
            <a:avLst/>
          </a:prstGeom>
          <a:effectLst/>
        </p:spPr>
      </p:pic>
      <p:sp>
        <p:nvSpPr>
          <p:cNvPr id="10" name="Textplatzhalter 8">
            <a:extLst>
              <a:ext uri="{FF2B5EF4-FFF2-40B4-BE49-F238E27FC236}">
                <a16:creationId xmlns:a16="http://schemas.microsoft.com/office/drawing/2014/main" id="{F66FEFC6-F67D-4145-8720-7A53522A1A55}"/>
              </a:ext>
            </a:extLst>
          </p:cNvPr>
          <p:cNvSpPr txBox="1">
            <a:spLocks/>
          </p:cNvSpPr>
          <p:nvPr/>
        </p:nvSpPr>
        <p:spPr>
          <a:xfrm>
            <a:off x="358776" y="1226776"/>
            <a:ext cx="1981686" cy="3537266"/>
          </a:xfrm>
          <a:prstGeom prst="rect">
            <a:avLst/>
          </a:prstGeom>
        </p:spPr>
        <p:txBody>
          <a:bodyPr lIns="0" tIns="0" rIns="0" bIns="0"/>
          <a:lstStyle>
            <a:lvl1pPr marL="0" marR="0" indent="0" algn="l" defTabSz="685800" rtl="0" eaLnBrk="1" fontAlgn="auto" latinLnBrk="0" hangingPunct="1">
              <a:lnSpc>
                <a:spcPct val="125000"/>
              </a:lnSpc>
              <a:spcBef>
                <a:spcPts val="750"/>
              </a:spcBef>
              <a:spcAft>
                <a:spcPts val="0"/>
              </a:spcAft>
              <a:buClrTx/>
              <a:buSzTx/>
              <a:buFont typeface="Arial" panose="020B0604020202020204" pitchFamily="34" charset="0"/>
              <a:buNone/>
              <a:tabLst/>
              <a:defRPr sz="1100" kern="1200">
                <a:solidFill>
                  <a:schemeClr val="bg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de-DE" sz="1400" dirty="0"/>
              <a:t>Die Enni betreibt die Moerser Eissporthalle - </a:t>
            </a:r>
            <a:r>
              <a:rPr lang="de-DE" sz="1400" dirty="0" err="1"/>
              <a:t>enni.eiswelt</a:t>
            </a:r>
            <a:r>
              <a:rPr lang="de-DE" sz="1400" dirty="0"/>
              <a:t>. Jedes Jahr im September öffnet sie mit ihrem Weltraum-Design ihre Tore für die Eislaufsaison. Hier findet neben den öffentlichen Laufzeiten auch Schul- und Vereins-Eissport statt. Dabei ist die Anlage die Heimat des GSC Moers, mit Eishockey- und Eislaufabteilungen</a:t>
            </a:r>
          </a:p>
        </p:txBody>
      </p:sp>
      <p:cxnSp>
        <p:nvCxnSpPr>
          <p:cNvPr id="16" name="Gerade Verbindung 14">
            <a:extLst>
              <a:ext uri="{FF2B5EF4-FFF2-40B4-BE49-F238E27FC236}">
                <a16:creationId xmlns:a16="http://schemas.microsoft.com/office/drawing/2014/main" id="{C76DA824-614B-1E4E-A561-8FABE9393D23}"/>
              </a:ext>
            </a:extLst>
          </p:cNvPr>
          <p:cNvCxnSpPr>
            <a:cxnSpLocks/>
          </p:cNvCxnSpPr>
          <p:nvPr/>
        </p:nvCxnSpPr>
        <p:spPr>
          <a:xfrm>
            <a:off x="356474" y="5413375"/>
            <a:ext cx="842875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Footer Placeholder 4">
            <a:extLst>
              <a:ext uri="{FF2B5EF4-FFF2-40B4-BE49-F238E27FC236}">
                <a16:creationId xmlns:a16="http://schemas.microsoft.com/office/drawing/2014/main" id="{7E7A60BD-A48C-BA45-BA21-6473460DE3A9}"/>
              </a:ext>
            </a:extLst>
          </p:cNvPr>
          <p:cNvSpPr>
            <a:spLocks noGrp="1"/>
          </p:cNvSpPr>
          <p:nvPr>
            <p:ph type="ftr" sz="quarter" idx="3"/>
          </p:nvPr>
        </p:nvSpPr>
        <p:spPr>
          <a:xfrm>
            <a:off x="356474" y="5410729"/>
            <a:ext cx="4022018" cy="304271"/>
          </a:xfrm>
          <a:prstGeom prst="rect">
            <a:avLst/>
          </a:prstGeom>
        </p:spPr>
        <p:txBody>
          <a:bodyPr lIns="0" anchor="ctr" anchorCtr="0"/>
          <a:lstStyle>
            <a:lvl1pPr algn="ctr">
              <a:defRPr sz="800">
                <a:solidFill>
                  <a:schemeClr val="tx1"/>
                </a:solidFill>
                <a:latin typeface="Arial" panose="020B0604020202020204" pitchFamily="34" charset="0"/>
                <a:cs typeface="Arial" panose="020B0604020202020204" pitchFamily="34" charset="0"/>
              </a:defRPr>
            </a:lvl1pPr>
          </a:lstStyle>
          <a:p>
            <a:pPr algn="l"/>
            <a:r>
              <a:rPr lang="de-DE" b="1" dirty="0" err="1">
                <a:solidFill>
                  <a:schemeClr val="bg1"/>
                </a:solidFill>
              </a:rPr>
              <a:t>Enni</a:t>
            </a:r>
            <a:r>
              <a:rPr lang="de-DE" b="1" dirty="0">
                <a:solidFill>
                  <a:schemeClr val="bg1"/>
                </a:solidFill>
              </a:rPr>
              <a:t>-Unternehmensgruppe </a:t>
            </a:r>
            <a:r>
              <a:rPr lang="de-DE" dirty="0">
                <a:solidFill>
                  <a:schemeClr val="bg1"/>
                </a:solidFill>
              </a:rPr>
              <a:t>| Unternehmenspräsentation</a:t>
            </a:r>
          </a:p>
        </p:txBody>
      </p:sp>
      <p:sp>
        <p:nvSpPr>
          <p:cNvPr id="19" name="Foliennummernplatzhalter 18">
            <a:extLst>
              <a:ext uri="{FF2B5EF4-FFF2-40B4-BE49-F238E27FC236}">
                <a16:creationId xmlns:a16="http://schemas.microsoft.com/office/drawing/2014/main" id="{950BBB3F-740E-4D4B-8B9B-727420955C8B}"/>
              </a:ext>
            </a:extLst>
          </p:cNvPr>
          <p:cNvSpPr txBox="1">
            <a:spLocks/>
          </p:cNvSpPr>
          <p:nvPr/>
        </p:nvSpPr>
        <p:spPr>
          <a:xfrm>
            <a:off x="6567509" y="5410729"/>
            <a:ext cx="2215688" cy="304271"/>
          </a:xfrm>
          <a:prstGeom prst="rect">
            <a:avLst/>
          </a:prstGeom>
        </p:spPr>
        <p:txBody>
          <a:bodyPr vert="horz" lIns="91440" tIns="45720" rIns="0" bIns="45720" rtlCol="0" anchor="ctr"/>
          <a:lstStyle>
            <a:defPPr>
              <a:defRPr lang="en-US"/>
            </a:defPPr>
            <a:lvl1pPr marL="0" algn="r" defTabSz="4572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5607CED-D545-0D4C-A214-D96E27090DB2}" type="slidenum">
              <a:rPr lang="de-DE" smtClean="0">
                <a:solidFill>
                  <a:schemeClr val="bg1"/>
                </a:solidFill>
              </a:rPr>
              <a:pPr/>
              <a:t>41</a:t>
            </a:fld>
            <a:endParaRPr lang="de-DE" dirty="0">
              <a:solidFill>
                <a:schemeClr val="bg1"/>
              </a:solidFill>
            </a:endParaRPr>
          </a:p>
        </p:txBody>
      </p:sp>
    </p:spTree>
    <p:extLst>
      <p:ext uri="{BB962C8B-B14F-4D97-AF65-F5344CB8AC3E}">
        <p14:creationId xmlns:p14="http://schemas.microsoft.com/office/powerpoint/2010/main" val="381214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Grafik 13">
            <a:extLst>
              <a:ext uri="{FF2B5EF4-FFF2-40B4-BE49-F238E27FC236}">
                <a16:creationId xmlns:a16="http://schemas.microsoft.com/office/drawing/2014/main" id="{E0DA23DC-04D5-ACB2-D36C-7A4C317A803E}"/>
              </a:ext>
            </a:extLst>
          </p:cNvPr>
          <p:cNvPicPr>
            <a:picLocks noChangeAspect="1"/>
          </p:cNvPicPr>
          <p:nvPr/>
        </p:nvPicPr>
        <p:blipFill>
          <a:blip r:embed="rId3"/>
          <a:srcRect l="21646" r="21646"/>
          <a:stretch/>
        </p:blipFill>
        <p:spPr>
          <a:xfrm>
            <a:off x="1863701" y="0"/>
            <a:ext cx="5067590" cy="5715000"/>
          </a:xfrm>
          <a:prstGeom prst="rect">
            <a:avLst/>
          </a:prstGeom>
        </p:spPr>
      </p:pic>
      <p:sp>
        <p:nvSpPr>
          <p:cNvPr id="16" name="Textplatzhalter 8">
            <a:extLst>
              <a:ext uri="{FF2B5EF4-FFF2-40B4-BE49-F238E27FC236}">
                <a16:creationId xmlns:a16="http://schemas.microsoft.com/office/drawing/2014/main" id="{8A7883C7-F1A2-C741-A436-B41927959D91}"/>
              </a:ext>
            </a:extLst>
          </p:cNvPr>
          <p:cNvSpPr txBox="1">
            <a:spLocks/>
          </p:cNvSpPr>
          <p:nvPr/>
        </p:nvSpPr>
        <p:spPr>
          <a:xfrm>
            <a:off x="6792047" y="0"/>
            <a:ext cx="2349653" cy="5714999"/>
          </a:xfrm>
          <a:prstGeom prst="rect">
            <a:avLst/>
          </a:prstGeom>
          <a:solidFill>
            <a:schemeClr val="tx1"/>
          </a:solidFill>
          <a:ln>
            <a:noFill/>
          </a:ln>
        </p:spPr>
        <p:txBody>
          <a:bodyPr lIns="251999" tIns="720000" rIns="360000" bIns="144000"/>
          <a:lstStyle>
            <a:lvl1pPr marL="0" marR="0" indent="0" algn="l" defTabSz="685800" rtl="0" eaLnBrk="1" fontAlgn="auto" latinLnBrk="0" hangingPunct="1">
              <a:lnSpc>
                <a:spcPct val="125000"/>
              </a:lnSpc>
              <a:spcBef>
                <a:spcPts val="750"/>
              </a:spcBef>
              <a:spcAft>
                <a:spcPts val="0"/>
              </a:spcAft>
              <a:buClrTx/>
              <a:buSzTx/>
              <a:buFont typeface="Arial" panose="020B0604020202020204" pitchFamily="34" charset="0"/>
              <a:buNone/>
              <a:tabLst/>
              <a:defRPr sz="1100" kern="1200">
                <a:solidFill>
                  <a:schemeClr val="bg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71450" indent="-171450">
              <a:lnSpc>
                <a:spcPct val="120000"/>
              </a:lnSpc>
              <a:buFont typeface="Arial" panose="020B0604020202020204" pitchFamily="34" charset="0"/>
              <a:buChar char="•"/>
            </a:pPr>
            <a:r>
              <a:rPr lang="de-DE" dirty="0"/>
              <a:t>Aktiver Motor für die Energiewende am Niederrhein</a:t>
            </a:r>
          </a:p>
          <a:p>
            <a:pPr marL="171450" indent="-171450">
              <a:lnSpc>
                <a:spcPct val="120000"/>
              </a:lnSpc>
              <a:buFont typeface="Arial" panose="020B0604020202020204" pitchFamily="34" charset="0"/>
              <a:buChar char="•"/>
            </a:pPr>
            <a:r>
              <a:rPr lang="de-DE" dirty="0"/>
              <a:t>Know-how in Planung, Installation und Betrieb von Photovoltaik Dach- und Freiflächenanlagen</a:t>
            </a:r>
          </a:p>
          <a:p>
            <a:pPr marL="171450" indent="-171450">
              <a:lnSpc>
                <a:spcPct val="120000"/>
              </a:lnSpc>
              <a:buFont typeface="Arial" panose="020B0604020202020204" pitchFamily="34" charset="0"/>
              <a:buChar char="•"/>
            </a:pPr>
            <a:r>
              <a:rPr lang="de-DE" dirty="0"/>
              <a:t>Dutzende Photovoltaik-Projekte am Stromnetz</a:t>
            </a:r>
          </a:p>
          <a:p>
            <a:pPr marL="171450" indent="-171450">
              <a:lnSpc>
                <a:spcPct val="120000"/>
              </a:lnSpc>
              <a:buFont typeface="Arial" panose="020B0604020202020204" pitchFamily="34" charset="0"/>
              <a:buChar char="•"/>
            </a:pPr>
            <a:r>
              <a:rPr lang="de-DE" dirty="0"/>
              <a:t>Leuchtturmprojekte: Solarparks in Moers-</a:t>
            </a:r>
            <a:r>
              <a:rPr lang="de-DE" dirty="0" err="1"/>
              <a:t>Vinn</a:t>
            </a:r>
            <a:r>
              <a:rPr lang="de-DE" dirty="0"/>
              <a:t>, im Mühlenfeld in Neukirchen-Vluyn und auf einem ehemaligen NATO-Standort in Xanten</a:t>
            </a:r>
          </a:p>
          <a:p>
            <a:pPr marL="171450" indent="-171450">
              <a:lnSpc>
                <a:spcPct val="120000"/>
              </a:lnSpc>
              <a:buFont typeface="Arial" panose="020B0604020202020204" pitchFamily="34" charset="0"/>
              <a:buChar char="•"/>
            </a:pPr>
            <a:r>
              <a:rPr lang="de-DE"/>
              <a:t>Kennzahlen 2022:</a:t>
            </a:r>
            <a:br>
              <a:rPr lang="de-DE" dirty="0"/>
            </a:br>
            <a:r>
              <a:rPr lang="de-DE" dirty="0"/>
              <a:t>Regenerativ erzeugter Strom: 16 </a:t>
            </a:r>
            <a:r>
              <a:rPr lang="de-DE" dirty="0" err="1"/>
              <a:t>GWh</a:t>
            </a:r>
            <a:r>
              <a:rPr lang="de-DE" dirty="0"/>
              <a:t>/a</a:t>
            </a:r>
            <a:br>
              <a:rPr lang="de-DE" dirty="0"/>
            </a:br>
            <a:r>
              <a:rPr lang="de-DE" dirty="0"/>
              <a:t>CO</a:t>
            </a:r>
            <a:r>
              <a:rPr lang="de-DE" baseline="-25000" dirty="0"/>
              <a:t>2</a:t>
            </a:r>
            <a:r>
              <a:rPr lang="de-DE" dirty="0"/>
              <a:t>-Einsparung: 7.000 t/a</a:t>
            </a:r>
            <a:br>
              <a:rPr lang="de-DE" dirty="0"/>
            </a:br>
            <a:endParaRPr lang="de-DE" dirty="0"/>
          </a:p>
        </p:txBody>
      </p:sp>
      <p:sp>
        <p:nvSpPr>
          <p:cNvPr id="23" name="Rechteck 22">
            <a:extLst>
              <a:ext uri="{FF2B5EF4-FFF2-40B4-BE49-F238E27FC236}">
                <a16:creationId xmlns:a16="http://schemas.microsoft.com/office/drawing/2014/main" id="{10A62494-A90F-B040-BFA2-BDCA8ADF4FA7}"/>
              </a:ext>
            </a:extLst>
          </p:cNvPr>
          <p:cNvSpPr/>
          <p:nvPr/>
        </p:nvSpPr>
        <p:spPr>
          <a:xfrm>
            <a:off x="1936004" y="0"/>
            <a:ext cx="1754515" cy="5715000"/>
          </a:xfrm>
          <a:prstGeom prst="rect">
            <a:avLst/>
          </a:prstGeom>
          <a:gradFill>
            <a:gsLst>
              <a:gs pos="0">
                <a:schemeClr val="tx1"/>
              </a:gs>
              <a:gs pos="100000">
                <a:schemeClr val="tx1">
                  <a:alpha val="0"/>
                </a:schemeClr>
              </a:gs>
            </a:gsLst>
            <a:lin ang="0" scaled="0"/>
          </a:gra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a:p>
        </p:txBody>
      </p:sp>
      <p:sp>
        <p:nvSpPr>
          <p:cNvPr id="24" name="Rechteck 23">
            <a:extLst>
              <a:ext uri="{FF2B5EF4-FFF2-40B4-BE49-F238E27FC236}">
                <a16:creationId xmlns:a16="http://schemas.microsoft.com/office/drawing/2014/main" id="{B9414A26-49EC-F040-8F99-64E809D973F8}"/>
              </a:ext>
            </a:extLst>
          </p:cNvPr>
          <p:cNvSpPr/>
          <p:nvPr/>
        </p:nvSpPr>
        <p:spPr>
          <a:xfrm>
            <a:off x="-1" y="0"/>
            <a:ext cx="1936005" cy="5715000"/>
          </a:xfrm>
          <a:prstGeom prst="rect">
            <a:avLst/>
          </a:prstGeom>
          <a:solidFill>
            <a:schemeClr val="tx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a:p>
        </p:txBody>
      </p:sp>
      <p:sp>
        <p:nvSpPr>
          <p:cNvPr id="47" name="Textplatzhalter 8">
            <a:extLst>
              <a:ext uri="{FF2B5EF4-FFF2-40B4-BE49-F238E27FC236}">
                <a16:creationId xmlns:a16="http://schemas.microsoft.com/office/drawing/2014/main" id="{0226FB07-8332-694B-B47E-62517D89AEE2}"/>
              </a:ext>
            </a:extLst>
          </p:cNvPr>
          <p:cNvSpPr txBox="1">
            <a:spLocks/>
          </p:cNvSpPr>
          <p:nvPr/>
        </p:nvSpPr>
        <p:spPr>
          <a:xfrm>
            <a:off x="450002" y="1251707"/>
            <a:ext cx="1981686" cy="2339163"/>
          </a:xfrm>
          <a:prstGeom prst="rect">
            <a:avLst/>
          </a:prstGeom>
        </p:spPr>
        <p:txBody>
          <a:bodyPr lIns="0" tIns="0" rIns="0" bIns="0"/>
          <a:lstStyle>
            <a:lvl1pPr marL="0" marR="0" indent="0" algn="l" defTabSz="685800" rtl="0" eaLnBrk="1" fontAlgn="auto" latinLnBrk="0" hangingPunct="1">
              <a:lnSpc>
                <a:spcPct val="125000"/>
              </a:lnSpc>
              <a:spcBef>
                <a:spcPts val="750"/>
              </a:spcBef>
              <a:spcAft>
                <a:spcPts val="0"/>
              </a:spcAft>
              <a:buClrTx/>
              <a:buSzTx/>
              <a:buFont typeface="Arial" panose="020B0604020202020204" pitchFamily="34" charset="0"/>
              <a:buNone/>
              <a:tabLst/>
              <a:defRPr sz="1100" kern="1200">
                <a:solidFill>
                  <a:schemeClr val="bg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Bef>
                <a:spcPts val="0"/>
              </a:spcBef>
            </a:pPr>
            <a:r>
              <a:rPr lang="de-DE" sz="1400" dirty="0"/>
              <a:t>Die ENNI Solar GmbH ist eine 100-prozentige Tochtergesellschaft der ENNI Energie &amp; Umwelt Niederrhein GmbH, die hier ihre dutzenden Photovoltaikanlagen unter ein Dach bündelt. Hierüber versorgte Enni </a:t>
            </a:r>
            <a:r>
              <a:rPr lang="de-DE" sz="1400"/>
              <a:t>allein 2022 </a:t>
            </a:r>
            <a:r>
              <a:rPr lang="de-DE" sz="1400" dirty="0"/>
              <a:t>rund 5.000 Haushalte mit Ökostrom.</a:t>
            </a:r>
            <a:endParaRPr lang="de-DE" sz="1400" b="1" dirty="0"/>
          </a:p>
        </p:txBody>
      </p:sp>
      <p:sp>
        <p:nvSpPr>
          <p:cNvPr id="28" name="Inhaltsplatzhalter 3">
            <a:extLst>
              <a:ext uri="{FF2B5EF4-FFF2-40B4-BE49-F238E27FC236}">
                <a16:creationId xmlns:a16="http://schemas.microsoft.com/office/drawing/2014/main" id="{5880B4E4-4A7A-B449-B865-60A0F1EB9323}"/>
              </a:ext>
            </a:extLst>
          </p:cNvPr>
          <p:cNvSpPr>
            <a:spLocks noGrp="1"/>
          </p:cNvSpPr>
          <p:nvPr>
            <p:ph sz="quarter" idx="13"/>
          </p:nvPr>
        </p:nvSpPr>
        <p:spPr>
          <a:xfrm>
            <a:off x="449999" y="143999"/>
            <a:ext cx="2993232" cy="1440251"/>
          </a:xfrm>
        </p:spPr>
        <p:txBody>
          <a:bodyPr lIns="0" tIns="0" rIns="0" bIns="0">
            <a:noAutofit/>
          </a:bodyPr>
          <a:lstStyle/>
          <a:p>
            <a:pPr>
              <a:lnSpc>
                <a:spcPts val="3000"/>
              </a:lnSpc>
              <a:spcBef>
                <a:spcPts val="0"/>
              </a:spcBef>
            </a:pPr>
            <a:r>
              <a:rPr lang="de-DE" sz="1200" b="0" dirty="0">
                <a:solidFill>
                  <a:schemeClr val="bg1"/>
                </a:solidFill>
              </a:rPr>
              <a:t>Gesellschaft</a:t>
            </a:r>
            <a:br>
              <a:rPr lang="de-DE" dirty="0">
                <a:solidFill>
                  <a:schemeClr val="bg1"/>
                </a:solidFill>
              </a:rPr>
            </a:br>
            <a:r>
              <a:rPr lang="de-DE" sz="2800" dirty="0">
                <a:solidFill>
                  <a:schemeClr val="bg1"/>
                </a:solidFill>
              </a:rPr>
              <a:t>Enni Solar GmbH</a:t>
            </a:r>
          </a:p>
        </p:txBody>
      </p:sp>
      <p:pic>
        <p:nvPicPr>
          <p:cNvPr id="12" name="Grafik 11">
            <a:extLst>
              <a:ext uri="{FF2B5EF4-FFF2-40B4-BE49-F238E27FC236}">
                <a16:creationId xmlns:a16="http://schemas.microsoft.com/office/drawing/2014/main" id="{34D4EE19-3BD2-8942-9D37-FC2EF703D740}"/>
              </a:ext>
            </a:extLst>
          </p:cNvPr>
          <p:cNvPicPr>
            <a:picLocks noChangeAspect="1"/>
          </p:cNvPicPr>
          <p:nvPr/>
        </p:nvPicPr>
        <p:blipFill>
          <a:blip r:embed="rId4"/>
          <a:stretch>
            <a:fillRect/>
          </a:stretch>
        </p:blipFill>
        <p:spPr>
          <a:xfrm>
            <a:off x="7933827" y="285618"/>
            <a:ext cx="792553" cy="243383"/>
          </a:xfrm>
          <a:prstGeom prst="rect">
            <a:avLst/>
          </a:prstGeom>
          <a:effectLst/>
        </p:spPr>
      </p:pic>
      <p:cxnSp>
        <p:nvCxnSpPr>
          <p:cNvPr id="10" name="Gerade Verbindung 14">
            <a:extLst>
              <a:ext uri="{FF2B5EF4-FFF2-40B4-BE49-F238E27FC236}">
                <a16:creationId xmlns:a16="http://schemas.microsoft.com/office/drawing/2014/main" id="{DE95B29E-C960-1A42-9DE5-926379D1007E}"/>
              </a:ext>
            </a:extLst>
          </p:cNvPr>
          <p:cNvCxnSpPr>
            <a:cxnSpLocks/>
          </p:cNvCxnSpPr>
          <p:nvPr/>
        </p:nvCxnSpPr>
        <p:spPr>
          <a:xfrm>
            <a:off x="356474" y="5413375"/>
            <a:ext cx="842875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Footer Placeholder 4">
            <a:extLst>
              <a:ext uri="{FF2B5EF4-FFF2-40B4-BE49-F238E27FC236}">
                <a16:creationId xmlns:a16="http://schemas.microsoft.com/office/drawing/2014/main" id="{9C984C94-99B2-0A42-A1F9-E8B0FF653A3A}"/>
              </a:ext>
            </a:extLst>
          </p:cNvPr>
          <p:cNvSpPr>
            <a:spLocks noGrp="1"/>
          </p:cNvSpPr>
          <p:nvPr>
            <p:ph type="ftr" sz="quarter" idx="3"/>
          </p:nvPr>
        </p:nvSpPr>
        <p:spPr>
          <a:xfrm>
            <a:off x="356474" y="5410729"/>
            <a:ext cx="4022018" cy="304271"/>
          </a:xfrm>
          <a:prstGeom prst="rect">
            <a:avLst/>
          </a:prstGeom>
        </p:spPr>
        <p:txBody>
          <a:bodyPr lIns="0" anchor="ctr" anchorCtr="0"/>
          <a:lstStyle>
            <a:lvl1pPr algn="ctr">
              <a:defRPr sz="800">
                <a:solidFill>
                  <a:schemeClr val="tx1"/>
                </a:solidFill>
                <a:latin typeface="Arial" panose="020B0604020202020204" pitchFamily="34" charset="0"/>
                <a:cs typeface="Arial" panose="020B0604020202020204" pitchFamily="34" charset="0"/>
              </a:defRPr>
            </a:lvl1pPr>
          </a:lstStyle>
          <a:p>
            <a:pPr algn="l"/>
            <a:r>
              <a:rPr lang="de-DE" b="1" dirty="0" err="1">
                <a:solidFill>
                  <a:schemeClr val="bg1"/>
                </a:solidFill>
              </a:rPr>
              <a:t>Enni</a:t>
            </a:r>
            <a:r>
              <a:rPr lang="de-DE" b="1" dirty="0">
                <a:solidFill>
                  <a:schemeClr val="bg1"/>
                </a:solidFill>
              </a:rPr>
              <a:t>-Unternehmensgruppe </a:t>
            </a:r>
            <a:r>
              <a:rPr lang="de-DE" dirty="0">
                <a:solidFill>
                  <a:schemeClr val="bg1"/>
                </a:solidFill>
              </a:rPr>
              <a:t>| Unternehmenspräsentation</a:t>
            </a:r>
          </a:p>
        </p:txBody>
      </p:sp>
      <p:sp>
        <p:nvSpPr>
          <p:cNvPr id="13" name="Foliennummernplatzhalter 18">
            <a:extLst>
              <a:ext uri="{FF2B5EF4-FFF2-40B4-BE49-F238E27FC236}">
                <a16:creationId xmlns:a16="http://schemas.microsoft.com/office/drawing/2014/main" id="{EB9AD4F0-05AB-7E4C-A31E-FFA6C401D5C3}"/>
              </a:ext>
            </a:extLst>
          </p:cNvPr>
          <p:cNvSpPr txBox="1">
            <a:spLocks/>
          </p:cNvSpPr>
          <p:nvPr/>
        </p:nvSpPr>
        <p:spPr>
          <a:xfrm>
            <a:off x="6567509" y="5410729"/>
            <a:ext cx="2215688" cy="304271"/>
          </a:xfrm>
          <a:prstGeom prst="rect">
            <a:avLst/>
          </a:prstGeom>
        </p:spPr>
        <p:txBody>
          <a:bodyPr vert="horz" lIns="91440" tIns="45720" rIns="0" bIns="45720" rtlCol="0" anchor="ctr"/>
          <a:lstStyle>
            <a:defPPr>
              <a:defRPr lang="en-US"/>
            </a:defPPr>
            <a:lvl1pPr marL="0" algn="r" defTabSz="4572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5607CED-D545-0D4C-A214-D96E27090DB2}" type="slidenum">
              <a:rPr lang="de-DE" smtClean="0">
                <a:solidFill>
                  <a:schemeClr val="bg1"/>
                </a:solidFill>
              </a:rPr>
              <a:pPr/>
              <a:t>5</a:t>
            </a:fld>
            <a:endParaRPr lang="de-DE" dirty="0">
              <a:solidFill>
                <a:schemeClr val="bg1"/>
              </a:solidFill>
            </a:endParaRPr>
          </a:p>
        </p:txBody>
      </p:sp>
    </p:spTree>
    <p:extLst>
      <p:ext uri="{BB962C8B-B14F-4D97-AF65-F5344CB8AC3E}">
        <p14:creationId xmlns:p14="http://schemas.microsoft.com/office/powerpoint/2010/main" val="700577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fik 13">
            <a:extLst>
              <a:ext uri="{FF2B5EF4-FFF2-40B4-BE49-F238E27FC236}">
                <a16:creationId xmlns:a16="http://schemas.microsoft.com/office/drawing/2014/main" id="{8458D888-1A2B-1FFD-908D-6972DEBBACA9}"/>
              </a:ext>
            </a:extLst>
          </p:cNvPr>
          <p:cNvPicPr>
            <a:picLocks noChangeAspect="1"/>
          </p:cNvPicPr>
          <p:nvPr/>
        </p:nvPicPr>
        <p:blipFill>
          <a:blip r:embed="rId3"/>
          <a:srcRect l="20357" r="20357"/>
          <a:stretch/>
        </p:blipFill>
        <p:spPr>
          <a:xfrm>
            <a:off x="2134531" y="285750"/>
            <a:ext cx="4560831" cy="5143500"/>
          </a:xfrm>
          <a:prstGeom prst="rect">
            <a:avLst/>
          </a:prstGeom>
        </p:spPr>
      </p:pic>
      <p:sp>
        <p:nvSpPr>
          <p:cNvPr id="16" name="Textplatzhalter 8">
            <a:extLst>
              <a:ext uri="{FF2B5EF4-FFF2-40B4-BE49-F238E27FC236}">
                <a16:creationId xmlns:a16="http://schemas.microsoft.com/office/drawing/2014/main" id="{8A7883C7-F1A2-C741-A436-B41927959D91}"/>
              </a:ext>
            </a:extLst>
          </p:cNvPr>
          <p:cNvSpPr txBox="1">
            <a:spLocks/>
          </p:cNvSpPr>
          <p:nvPr/>
        </p:nvSpPr>
        <p:spPr>
          <a:xfrm>
            <a:off x="6572113" y="285750"/>
            <a:ext cx="2114688" cy="5143499"/>
          </a:xfrm>
          <a:prstGeom prst="rect">
            <a:avLst/>
          </a:prstGeom>
          <a:solidFill>
            <a:schemeClr val="tx1"/>
          </a:solidFill>
          <a:ln>
            <a:noFill/>
          </a:ln>
        </p:spPr>
        <p:txBody>
          <a:bodyPr lIns="226799" tIns="720000" rIns="324000" bIns="129600"/>
          <a:lstStyle>
            <a:lvl1pPr marL="0" marR="0" indent="0" algn="l" defTabSz="685800" rtl="0" eaLnBrk="1" fontAlgn="auto" latinLnBrk="0" hangingPunct="1">
              <a:lnSpc>
                <a:spcPct val="125000"/>
              </a:lnSpc>
              <a:spcBef>
                <a:spcPts val="750"/>
              </a:spcBef>
              <a:spcAft>
                <a:spcPts val="0"/>
              </a:spcAft>
              <a:buClrTx/>
              <a:buSzTx/>
              <a:buFont typeface="Arial" panose="020B0604020202020204" pitchFamily="34" charset="0"/>
              <a:buNone/>
              <a:tabLst/>
              <a:defRPr sz="1100" kern="1200">
                <a:solidFill>
                  <a:schemeClr val="bg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54305" indent="-154305" defTabSz="617220">
              <a:lnSpc>
                <a:spcPct val="120000"/>
              </a:lnSpc>
              <a:spcBef>
                <a:spcPts val="675"/>
              </a:spcBef>
              <a:buFont typeface="Arial" panose="020B0604020202020204" pitchFamily="34" charset="0"/>
              <a:buChar char="•"/>
            </a:pPr>
            <a:r>
              <a:rPr lang="de-DE" dirty="0"/>
              <a:t>Mehr als 1.000 Kunden aus der Wohnungswirtschaft zählen auf enfi</a:t>
            </a:r>
          </a:p>
          <a:p>
            <a:pPr marL="154305" indent="-154305" defTabSz="617220">
              <a:lnSpc>
                <a:spcPct val="120000"/>
              </a:lnSpc>
              <a:spcBef>
                <a:spcPts val="675"/>
              </a:spcBef>
              <a:buFont typeface="Arial" panose="020B0604020202020204" pitchFamily="34" charset="0"/>
              <a:buChar char="•"/>
            </a:pPr>
            <a:r>
              <a:rPr lang="de-DE" u="sng" dirty="0"/>
              <a:t>Vorteile für Geschäftskunden:</a:t>
            </a:r>
            <a:br>
              <a:rPr lang="de-DE" dirty="0"/>
            </a:br>
            <a:r>
              <a:rPr lang="de-DE" dirty="0"/>
              <a:t>sichere Versorgung, transparente Verträge,</a:t>
            </a:r>
            <a:br>
              <a:rPr lang="de-DE" dirty="0"/>
            </a:br>
            <a:r>
              <a:rPr lang="de-DE" dirty="0"/>
              <a:t>persönliche Ansprech-partner, Online-Service über App , Stichtagsabrechnung, einfacher Wechsel</a:t>
            </a:r>
          </a:p>
          <a:p>
            <a:pPr marL="154305" indent="-154305" defTabSz="617220">
              <a:lnSpc>
                <a:spcPct val="120000"/>
              </a:lnSpc>
              <a:spcBef>
                <a:spcPts val="675"/>
              </a:spcBef>
              <a:buFont typeface="Arial" panose="020B0604020202020204" pitchFamily="34" charset="0"/>
              <a:buChar char="•"/>
            </a:pPr>
            <a:r>
              <a:rPr lang="de-DE" dirty="0"/>
              <a:t>Premium-Partner der führenden deutschen Immobilien-Verbände (BVI, IVD-West, BFW)</a:t>
            </a:r>
          </a:p>
          <a:p>
            <a:pPr marL="154305" indent="-154305" defTabSz="617220">
              <a:lnSpc>
                <a:spcPct val="120000"/>
              </a:lnSpc>
              <a:spcBef>
                <a:spcPts val="675"/>
              </a:spcBef>
              <a:buFont typeface="Arial" panose="020B0604020202020204" pitchFamily="34" charset="0"/>
              <a:buChar char="•"/>
            </a:pPr>
            <a:r>
              <a:rPr lang="de-DE" dirty="0"/>
              <a:t>Absatzmenge Gas in 2022: etwa 509 </a:t>
            </a:r>
            <a:r>
              <a:rPr lang="de-DE" dirty="0" err="1"/>
              <a:t>GWh</a:t>
            </a:r>
            <a:endParaRPr lang="de-DE" dirty="0"/>
          </a:p>
        </p:txBody>
      </p:sp>
      <p:sp>
        <p:nvSpPr>
          <p:cNvPr id="23" name="Rechteck 22">
            <a:extLst>
              <a:ext uri="{FF2B5EF4-FFF2-40B4-BE49-F238E27FC236}">
                <a16:creationId xmlns:a16="http://schemas.microsoft.com/office/drawing/2014/main" id="{10A62494-A90F-B040-BFA2-BDCA8ADF4FA7}"/>
              </a:ext>
            </a:extLst>
          </p:cNvPr>
          <p:cNvSpPr/>
          <p:nvPr/>
        </p:nvSpPr>
        <p:spPr>
          <a:xfrm>
            <a:off x="2190696" y="285750"/>
            <a:ext cx="1579064" cy="5143500"/>
          </a:xfrm>
          <a:prstGeom prst="rect">
            <a:avLst/>
          </a:prstGeom>
          <a:gradFill>
            <a:gsLst>
              <a:gs pos="0">
                <a:schemeClr val="tx1"/>
              </a:gs>
              <a:gs pos="100000">
                <a:schemeClr val="tx1">
                  <a:alpha val="0"/>
                </a:schemeClr>
              </a:gs>
            </a:gsLst>
            <a:lin ang="0" scaled="0"/>
          </a:gradFill>
          <a:ln>
            <a:noFill/>
          </a:ln>
        </p:spPr>
        <p:style>
          <a:lnRef idx="2">
            <a:schemeClr val="accent6"/>
          </a:lnRef>
          <a:fillRef idx="1">
            <a:schemeClr val="lt1"/>
          </a:fillRef>
          <a:effectRef idx="0">
            <a:schemeClr val="accent6"/>
          </a:effectRef>
          <a:fontRef idx="minor">
            <a:schemeClr val="dk1"/>
          </a:fontRef>
        </p:style>
        <p:txBody>
          <a:bodyPr rtlCol="0" anchor="ctr"/>
          <a:lstStyle/>
          <a:p>
            <a:pPr algn="ctr" defTabSz="411480"/>
            <a:endParaRPr lang="de-DE" sz="1620">
              <a:solidFill>
                <a:srgbClr val="0059D7"/>
              </a:solidFill>
              <a:latin typeface="Arial" panose="020B0604020202020204"/>
            </a:endParaRPr>
          </a:p>
        </p:txBody>
      </p:sp>
      <p:sp>
        <p:nvSpPr>
          <p:cNvPr id="24" name="Rechteck 23">
            <a:extLst>
              <a:ext uri="{FF2B5EF4-FFF2-40B4-BE49-F238E27FC236}">
                <a16:creationId xmlns:a16="http://schemas.microsoft.com/office/drawing/2014/main" id="{B9414A26-49EC-F040-8F99-64E809D973F8}"/>
              </a:ext>
            </a:extLst>
          </p:cNvPr>
          <p:cNvSpPr/>
          <p:nvPr/>
        </p:nvSpPr>
        <p:spPr>
          <a:xfrm>
            <a:off x="457199" y="285749"/>
            <a:ext cx="1742405" cy="5143500"/>
          </a:xfrm>
          <a:prstGeom prst="rect">
            <a:avLst/>
          </a:prstGeom>
          <a:solidFill>
            <a:schemeClr val="tx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defTabSz="411480"/>
            <a:endParaRPr lang="de-DE" sz="1620">
              <a:solidFill>
                <a:srgbClr val="0059D7"/>
              </a:solidFill>
              <a:latin typeface="Arial" panose="020B0604020202020204"/>
            </a:endParaRPr>
          </a:p>
        </p:txBody>
      </p:sp>
      <p:sp>
        <p:nvSpPr>
          <p:cNvPr id="47" name="Textplatzhalter 8">
            <a:extLst>
              <a:ext uri="{FF2B5EF4-FFF2-40B4-BE49-F238E27FC236}">
                <a16:creationId xmlns:a16="http://schemas.microsoft.com/office/drawing/2014/main" id="{0226FB07-8332-694B-B47E-62517D89AEE2}"/>
              </a:ext>
            </a:extLst>
          </p:cNvPr>
          <p:cNvSpPr txBox="1">
            <a:spLocks/>
          </p:cNvSpPr>
          <p:nvPr/>
        </p:nvSpPr>
        <p:spPr>
          <a:xfrm>
            <a:off x="862203" y="1977065"/>
            <a:ext cx="1541556" cy="3054857"/>
          </a:xfrm>
          <a:prstGeom prst="rect">
            <a:avLst/>
          </a:prstGeom>
        </p:spPr>
        <p:txBody>
          <a:bodyPr lIns="0" tIns="0" rIns="0" bIns="0"/>
          <a:lstStyle>
            <a:lvl1pPr marL="0" marR="0" indent="0" algn="l" defTabSz="685800" rtl="0" eaLnBrk="1" fontAlgn="auto" latinLnBrk="0" hangingPunct="1">
              <a:lnSpc>
                <a:spcPct val="125000"/>
              </a:lnSpc>
              <a:spcBef>
                <a:spcPts val="750"/>
              </a:spcBef>
              <a:spcAft>
                <a:spcPts val="0"/>
              </a:spcAft>
              <a:buClrTx/>
              <a:buSzTx/>
              <a:buFont typeface="Arial" panose="020B0604020202020204" pitchFamily="34" charset="0"/>
              <a:buNone/>
              <a:tabLst/>
              <a:defRPr sz="1100" kern="1200">
                <a:solidFill>
                  <a:schemeClr val="bg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0"/>
            <a:r>
              <a:rPr lang="de-DE" sz="1050" dirty="0"/>
              <a:t>enfi ist als 100-prozentiges Tochter-unternehmen der ENNI Energie &amp; Umwelt Niederrhein GmbH ein </a:t>
            </a:r>
            <a:r>
              <a:rPr lang="de-DE" sz="1050" dirty="0">
                <a:ea typeface="Times New Roman" panose="02020603050405020304" pitchFamily="18" charset="0"/>
              </a:rPr>
              <a:t>bundesweit agierender Energieanbieter. Im Schwerpunkt betreut das Unternehmen Kunden aus der Immobilien-wirtschaft sowie Bündelkunden und Filialisten.</a:t>
            </a:r>
            <a:endParaRPr lang="de-DE" sz="1050" dirty="0">
              <a:latin typeface="Calibri" panose="020F0502020204030204" pitchFamily="34" charset="0"/>
              <a:ea typeface="Calibri" panose="020F0502020204030204" pitchFamily="34" charset="0"/>
            </a:endParaRPr>
          </a:p>
        </p:txBody>
      </p:sp>
      <p:sp>
        <p:nvSpPr>
          <p:cNvPr id="28" name="Inhaltsplatzhalter 3">
            <a:extLst>
              <a:ext uri="{FF2B5EF4-FFF2-40B4-BE49-F238E27FC236}">
                <a16:creationId xmlns:a16="http://schemas.microsoft.com/office/drawing/2014/main" id="{5880B4E4-4A7A-B449-B865-60A0F1EB9323}"/>
              </a:ext>
            </a:extLst>
          </p:cNvPr>
          <p:cNvSpPr>
            <a:spLocks noGrp="1"/>
          </p:cNvSpPr>
          <p:nvPr>
            <p:ph sz="quarter" idx="13"/>
          </p:nvPr>
        </p:nvSpPr>
        <p:spPr>
          <a:xfrm>
            <a:off x="862200" y="415350"/>
            <a:ext cx="2239687" cy="1296226"/>
          </a:xfrm>
        </p:spPr>
        <p:txBody>
          <a:bodyPr lIns="0" tIns="0" rIns="0" bIns="0">
            <a:noAutofit/>
          </a:bodyPr>
          <a:lstStyle/>
          <a:p>
            <a:pPr>
              <a:lnSpc>
                <a:spcPts val="2700"/>
              </a:lnSpc>
              <a:spcBef>
                <a:spcPts val="0"/>
              </a:spcBef>
            </a:pPr>
            <a:r>
              <a:rPr lang="de-DE" sz="1080" b="0" dirty="0">
                <a:solidFill>
                  <a:schemeClr val="bg1"/>
                </a:solidFill>
              </a:rPr>
              <a:t>Gesellschaft</a:t>
            </a:r>
            <a:br>
              <a:rPr lang="de-DE" dirty="0">
                <a:solidFill>
                  <a:schemeClr val="bg1"/>
                </a:solidFill>
              </a:rPr>
            </a:br>
            <a:r>
              <a:rPr lang="de-DE" sz="2520" dirty="0" err="1">
                <a:solidFill>
                  <a:schemeClr val="bg1"/>
                </a:solidFill>
              </a:rPr>
              <a:t>enfi</a:t>
            </a:r>
            <a:r>
              <a:rPr lang="de-DE" sz="2520" dirty="0">
                <a:solidFill>
                  <a:schemeClr val="bg1"/>
                </a:solidFill>
              </a:rPr>
              <a:t> – Energie für Immobilien GmbH</a:t>
            </a:r>
          </a:p>
        </p:txBody>
      </p:sp>
      <p:pic>
        <p:nvPicPr>
          <p:cNvPr id="12" name="Grafik 11">
            <a:extLst>
              <a:ext uri="{FF2B5EF4-FFF2-40B4-BE49-F238E27FC236}">
                <a16:creationId xmlns:a16="http://schemas.microsoft.com/office/drawing/2014/main" id="{34D4EE19-3BD2-8942-9D37-FC2EF703D740}"/>
              </a:ext>
            </a:extLst>
          </p:cNvPr>
          <p:cNvPicPr>
            <a:picLocks noChangeAspect="1"/>
          </p:cNvPicPr>
          <p:nvPr/>
        </p:nvPicPr>
        <p:blipFill>
          <a:blip r:embed="rId4"/>
          <a:stretch>
            <a:fillRect/>
          </a:stretch>
        </p:blipFill>
        <p:spPr>
          <a:xfrm>
            <a:off x="7597645" y="542807"/>
            <a:ext cx="713298" cy="219045"/>
          </a:xfrm>
          <a:prstGeom prst="rect">
            <a:avLst/>
          </a:prstGeom>
          <a:effectLst/>
        </p:spPr>
      </p:pic>
      <p:cxnSp>
        <p:nvCxnSpPr>
          <p:cNvPr id="10" name="Gerade Verbindung 14">
            <a:extLst>
              <a:ext uri="{FF2B5EF4-FFF2-40B4-BE49-F238E27FC236}">
                <a16:creationId xmlns:a16="http://schemas.microsoft.com/office/drawing/2014/main" id="{D8D55BE2-D53E-C74A-AB71-B339818E93DB}"/>
              </a:ext>
            </a:extLst>
          </p:cNvPr>
          <p:cNvCxnSpPr>
            <a:cxnSpLocks/>
          </p:cNvCxnSpPr>
          <p:nvPr/>
        </p:nvCxnSpPr>
        <p:spPr>
          <a:xfrm>
            <a:off x="778028" y="5157788"/>
            <a:ext cx="758587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Footer Placeholder 4">
            <a:extLst>
              <a:ext uri="{FF2B5EF4-FFF2-40B4-BE49-F238E27FC236}">
                <a16:creationId xmlns:a16="http://schemas.microsoft.com/office/drawing/2014/main" id="{F88CA619-AF9A-374F-A818-14466D3822BA}"/>
              </a:ext>
            </a:extLst>
          </p:cNvPr>
          <p:cNvSpPr>
            <a:spLocks noGrp="1"/>
          </p:cNvSpPr>
          <p:nvPr>
            <p:ph type="ftr" sz="quarter" idx="3"/>
          </p:nvPr>
        </p:nvSpPr>
        <p:spPr>
          <a:xfrm>
            <a:off x="778027" y="5155407"/>
            <a:ext cx="3619817" cy="273844"/>
          </a:xfrm>
          <a:prstGeom prst="rect">
            <a:avLst/>
          </a:prstGeom>
        </p:spPr>
        <p:txBody>
          <a:bodyPr vert="horz" lIns="0" tIns="34290" rIns="68580" bIns="34290" rtlCol="0" anchor="ctr" anchorCtr="0"/>
          <a:lstStyle>
            <a:lvl1pPr algn="ctr">
              <a:defRPr sz="720">
                <a:solidFill>
                  <a:schemeClr val="tx1"/>
                </a:solidFill>
                <a:latin typeface="Arial" panose="020B0604020202020204" pitchFamily="34" charset="0"/>
                <a:cs typeface="Arial" panose="020B0604020202020204" pitchFamily="34" charset="0"/>
              </a:defRPr>
            </a:lvl1pPr>
          </a:lstStyle>
          <a:p>
            <a:pPr algn="l" defTabSz="411480"/>
            <a:r>
              <a:rPr lang="de-DE" b="1" dirty="0" err="1">
                <a:solidFill>
                  <a:srgbClr val="FFFFFF"/>
                </a:solidFill>
              </a:rPr>
              <a:t>Enni</a:t>
            </a:r>
            <a:r>
              <a:rPr lang="de-DE" b="1" dirty="0">
                <a:solidFill>
                  <a:srgbClr val="FFFFFF"/>
                </a:solidFill>
              </a:rPr>
              <a:t>-Unternehmensgruppe </a:t>
            </a:r>
            <a:r>
              <a:rPr lang="de-DE" dirty="0">
                <a:solidFill>
                  <a:srgbClr val="FFFFFF"/>
                </a:solidFill>
              </a:rPr>
              <a:t>| Unternehmenspräsentation</a:t>
            </a:r>
          </a:p>
        </p:txBody>
      </p:sp>
      <p:sp>
        <p:nvSpPr>
          <p:cNvPr id="13" name="Foliennummernplatzhalter 18">
            <a:extLst>
              <a:ext uri="{FF2B5EF4-FFF2-40B4-BE49-F238E27FC236}">
                <a16:creationId xmlns:a16="http://schemas.microsoft.com/office/drawing/2014/main" id="{D45B4D1C-2768-944C-B39A-D63B68DD6823}"/>
              </a:ext>
            </a:extLst>
          </p:cNvPr>
          <p:cNvSpPr txBox="1">
            <a:spLocks/>
          </p:cNvSpPr>
          <p:nvPr/>
        </p:nvSpPr>
        <p:spPr>
          <a:xfrm>
            <a:off x="6367958" y="5155407"/>
            <a:ext cx="1994120" cy="273844"/>
          </a:xfrm>
          <a:prstGeom prst="rect">
            <a:avLst/>
          </a:prstGeom>
        </p:spPr>
        <p:txBody>
          <a:bodyPr vert="horz" lIns="82296" tIns="41148" rIns="0" bIns="41148" rtlCol="0" anchor="ctr"/>
          <a:lstStyle>
            <a:defPPr>
              <a:defRPr lang="en-US"/>
            </a:defPPr>
            <a:lvl1pPr marL="0" algn="r" defTabSz="4572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411480"/>
            <a:fld id="{E5607CED-D545-0D4C-A214-D96E27090DB2}" type="slidenum">
              <a:rPr lang="de-DE" sz="720">
                <a:solidFill>
                  <a:srgbClr val="FFFFFF"/>
                </a:solidFill>
              </a:rPr>
              <a:pPr defTabSz="411480"/>
              <a:t>6</a:t>
            </a:fld>
            <a:endParaRPr lang="de-DE" sz="720" dirty="0">
              <a:solidFill>
                <a:srgbClr val="FFFFFF"/>
              </a:solidFill>
            </a:endParaRPr>
          </a:p>
        </p:txBody>
      </p:sp>
    </p:spTree>
    <p:extLst>
      <p:ext uri="{BB962C8B-B14F-4D97-AF65-F5344CB8AC3E}">
        <p14:creationId xmlns:p14="http://schemas.microsoft.com/office/powerpoint/2010/main" val="1985278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54" name="Grafik 53">
            <a:extLst>
              <a:ext uri="{FF2B5EF4-FFF2-40B4-BE49-F238E27FC236}">
                <a16:creationId xmlns:a16="http://schemas.microsoft.com/office/drawing/2014/main" id="{71957CB5-485D-DD4B-9ECE-277B168CEC3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33828" y="285618"/>
            <a:ext cx="792552" cy="243383"/>
          </a:xfrm>
          <a:prstGeom prst="rect">
            <a:avLst/>
          </a:prstGeom>
        </p:spPr>
      </p:pic>
      <p:pic>
        <p:nvPicPr>
          <p:cNvPr id="5" name="Grafik 4">
            <a:extLst>
              <a:ext uri="{FF2B5EF4-FFF2-40B4-BE49-F238E27FC236}">
                <a16:creationId xmlns:a16="http://schemas.microsoft.com/office/drawing/2014/main" id="{6F52E18E-1A0D-0F49-98E3-3AA52AE7FD6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38" t="161" r="750" b="1298"/>
          <a:stretch/>
        </p:blipFill>
        <p:spPr>
          <a:xfrm>
            <a:off x="2904978" y="907365"/>
            <a:ext cx="5880247" cy="4506009"/>
          </a:xfrm>
          <a:prstGeom prst="rect">
            <a:avLst/>
          </a:prstGeom>
        </p:spPr>
      </p:pic>
      <p:sp>
        <p:nvSpPr>
          <p:cNvPr id="57" name="Inhaltsplatzhalter 3">
            <a:extLst>
              <a:ext uri="{FF2B5EF4-FFF2-40B4-BE49-F238E27FC236}">
                <a16:creationId xmlns:a16="http://schemas.microsoft.com/office/drawing/2014/main" id="{D24A2EAE-8970-0D4F-935B-91EAD9273BE3}"/>
              </a:ext>
            </a:extLst>
          </p:cNvPr>
          <p:cNvSpPr>
            <a:spLocks noGrp="1"/>
          </p:cNvSpPr>
          <p:nvPr>
            <p:ph sz="quarter" idx="13"/>
          </p:nvPr>
        </p:nvSpPr>
        <p:spPr>
          <a:xfrm>
            <a:off x="358775" y="144000"/>
            <a:ext cx="2648446" cy="871200"/>
          </a:xfrm>
        </p:spPr>
        <p:txBody>
          <a:bodyPr lIns="0" tIns="0" rIns="0" bIns="0">
            <a:noAutofit/>
          </a:bodyPr>
          <a:lstStyle/>
          <a:p>
            <a:pPr>
              <a:lnSpc>
                <a:spcPts val="3000"/>
              </a:lnSpc>
              <a:spcBef>
                <a:spcPts val="0"/>
              </a:spcBef>
            </a:pPr>
            <a:r>
              <a:rPr lang="de-DE" sz="1200" b="0" dirty="0"/>
              <a:t>Enni-Unternehmensgruppe</a:t>
            </a:r>
            <a:br>
              <a:rPr lang="de-DE" dirty="0"/>
            </a:br>
            <a:r>
              <a:rPr lang="de-DE" sz="2800" dirty="0"/>
              <a:t>Das sind wir</a:t>
            </a:r>
          </a:p>
        </p:txBody>
      </p:sp>
      <p:sp>
        <p:nvSpPr>
          <p:cNvPr id="8" name="Textplatzhalter 21">
            <a:extLst>
              <a:ext uri="{FF2B5EF4-FFF2-40B4-BE49-F238E27FC236}">
                <a16:creationId xmlns:a16="http://schemas.microsoft.com/office/drawing/2014/main" id="{F5E1E0B8-2810-7645-AEED-E08962F46063}"/>
              </a:ext>
            </a:extLst>
          </p:cNvPr>
          <p:cNvSpPr txBox="1">
            <a:spLocks/>
          </p:cNvSpPr>
          <p:nvPr/>
        </p:nvSpPr>
        <p:spPr>
          <a:xfrm>
            <a:off x="358775" y="1718734"/>
            <a:ext cx="3287307" cy="3696842"/>
          </a:xfrm>
          <a:prstGeom prst="rect">
            <a:avLst/>
          </a:prstGeom>
          <a:solidFill>
            <a:schemeClr val="tx1"/>
          </a:solidFill>
        </p:spPr>
        <p:txBody>
          <a:bodyPr wrap="square" lIns="540000" tIns="270000" rIns="360000" bIns="270000">
            <a:spAutoFit/>
          </a:bodyPr>
          <a:lstStyle>
            <a:lvl1pPr marL="0" indent="0" algn="l" defTabSz="685800" rtl="0" eaLnBrk="1" latinLnBrk="0" hangingPunct="1">
              <a:lnSpc>
                <a:spcPct val="90000"/>
              </a:lnSpc>
              <a:spcBef>
                <a:spcPts val="750"/>
              </a:spcBef>
              <a:buFont typeface="Arial" panose="020B0604020202020204" pitchFamily="34" charset="0"/>
              <a:buNone/>
              <a:defRPr sz="1800" kern="1200">
                <a:solidFill>
                  <a:schemeClr val="bg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ts val="2600"/>
              </a:lnSpc>
              <a:spcBef>
                <a:spcPts val="0"/>
              </a:spcBef>
            </a:pPr>
            <a:r>
              <a:rPr lang="de-DE" sz="2000" b="1" dirty="0"/>
              <a:t>Gemeinsam stark</a:t>
            </a:r>
          </a:p>
          <a:p>
            <a:pPr>
              <a:lnSpc>
                <a:spcPts val="2600"/>
              </a:lnSpc>
              <a:spcBef>
                <a:spcPts val="0"/>
              </a:spcBef>
            </a:pPr>
            <a:endParaRPr lang="de-DE" sz="2000" b="1" dirty="0"/>
          </a:p>
          <a:p>
            <a:pPr>
              <a:lnSpc>
                <a:spcPts val="1500"/>
              </a:lnSpc>
              <a:spcBef>
                <a:spcPts val="0"/>
              </a:spcBef>
            </a:pPr>
            <a:r>
              <a:rPr lang="de-DE" sz="1100" dirty="0"/>
              <a:t>Die Enni-Unternehmensgruppe ist umweltbewusster Energie- und Wasserversorger sowie Infrastruktur-dienstleister für Moers, den Nieder-rhein und viele Kunden bundesweit. Ihre drei Gesellschaften bieten mit Energie, Wasser, kommunalen Dienstleistungen und Freizeitspaß in Sport- und Bädereinrichtungen Produkte und Services aus einer Hand. Der eigene Anspruch dabei: Enni macht Menschen das Leben leichter. </a:t>
            </a:r>
            <a:endParaRPr lang="de-DE" sz="2000" b="1" dirty="0"/>
          </a:p>
        </p:txBody>
      </p:sp>
      <p:sp>
        <p:nvSpPr>
          <p:cNvPr id="6" name="Foliennummernplatzhalter 18">
            <a:extLst>
              <a:ext uri="{FF2B5EF4-FFF2-40B4-BE49-F238E27FC236}">
                <a16:creationId xmlns:a16="http://schemas.microsoft.com/office/drawing/2014/main" id="{CE917FFC-26EE-C842-A405-BFC3004AAD1D}"/>
              </a:ext>
            </a:extLst>
          </p:cNvPr>
          <p:cNvSpPr>
            <a:spLocks noGrp="1"/>
          </p:cNvSpPr>
          <p:nvPr>
            <p:ph type="sldNum" sz="quarter" idx="12"/>
          </p:nvPr>
        </p:nvSpPr>
        <p:spPr>
          <a:xfrm>
            <a:off x="6558411" y="5410729"/>
            <a:ext cx="2215688" cy="304271"/>
          </a:xfrm>
          <a:prstGeom prst="rect">
            <a:avLst/>
          </a:prstGeom>
        </p:spPr>
        <p:txBody>
          <a:bodyPr/>
          <a:lstStyle/>
          <a:p>
            <a:fld id="{E5607CED-D545-0D4C-A214-D96E27090DB2}" type="slidenum">
              <a:rPr lang="de-DE" smtClean="0">
                <a:solidFill>
                  <a:schemeClr val="bg1"/>
                </a:solidFill>
              </a:rPr>
              <a:pPr/>
              <a:t>7</a:t>
            </a:fld>
            <a:endParaRPr lang="de-DE" dirty="0">
              <a:solidFill>
                <a:schemeClr val="bg1"/>
              </a:solidFill>
            </a:endParaRPr>
          </a:p>
        </p:txBody>
      </p:sp>
      <p:cxnSp>
        <p:nvCxnSpPr>
          <p:cNvPr id="7" name="Gerade Verbindung 14">
            <a:extLst>
              <a:ext uri="{FF2B5EF4-FFF2-40B4-BE49-F238E27FC236}">
                <a16:creationId xmlns:a16="http://schemas.microsoft.com/office/drawing/2014/main" id="{F15C2B44-9D84-3C4B-8F9D-F6A7AB9CC21F}"/>
              </a:ext>
            </a:extLst>
          </p:cNvPr>
          <p:cNvCxnSpPr>
            <a:cxnSpLocks/>
          </p:cNvCxnSpPr>
          <p:nvPr/>
        </p:nvCxnSpPr>
        <p:spPr>
          <a:xfrm>
            <a:off x="356474" y="5413375"/>
            <a:ext cx="842875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Footer Placeholder 4">
            <a:extLst>
              <a:ext uri="{FF2B5EF4-FFF2-40B4-BE49-F238E27FC236}">
                <a16:creationId xmlns:a16="http://schemas.microsoft.com/office/drawing/2014/main" id="{5A05C22C-F6FB-FF4E-94EE-51A6F2B775C8}"/>
              </a:ext>
            </a:extLst>
          </p:cNvPr>
          <p:cNvSpPr>
            <a:spLocks noGrp="1"/>
          </p:cNvSpPr>
          <p:nvPr>
            <p:ph type="ftr" sz="quarter" idx="3"/>
          </p:nvPr>
        </p:nvSpPr>
        <p:spPr>
          <a:xfrm>
            <a:off x="356474" y="5410729"/>
            <a:ext cx="4022018" cy="304271"/>
          </a:xfrm>
          <a:prstGeom prst="rect">
            <a:avLst/>
          </a:prstGeom>
        </p:spPr>
        <p:txBody>
          <a:bodyPr lIns="0" anchor="ctr" anchorCtr="0"/>
          <a:lstStyle>
            <a:lvl1pPr algn="ctr">
              <a:defRPr sz="800">
                <a:solidFill>
                  <a:schemeClr val="tx1"/>
                </a:solidFill>
                <a:latin typeface="Arial" panose="020B0604020202020204" pitchFamily="34" charset="0"/>
                <a:cs typeface="Arial" panose="020B0604020202020204" pitchFamily="34" charset="0"/>
              </a:defRPr>
            </a:lvl1pPr>
          </a:lstStyle>
          <a:p>
            <a:pPr algn="l"/>
            <a:r>
              <a:rPr lang="de-DE" b="1" dirty="0" err="1"/>
              <a:t>Enni</a:t>
            </a:r>
            <a:r>
              <a:rPr lang="de-DE" b="1" dirty="0"/>
              <a:t>-Unternehmensgruppe </a:t>
            </a:r>
            <a:r>
              <a:rPr lang="de-DE" dirty="0"/>
              <a:t>| Unternehmenspräsentation</a:t>
            </a:r>
          </a:p>
        </p:txBody>
      </p:sp>
      <p:sp>
        <p:nvSpPr>
          <p:cNvPr id="12" name="Foliennummernplatzhalter 18">
            <a:extLst>
              <a:ext uri="{FF2B5EF4-FFF2-40B4-BE49-F238E27FC236}">
                <a16:creationId xmlns:a16="http://schemas.microsoft.com/office/drawing/2014/main" id="{168348BB-CA20-9A4F-90A6-70F614927406}"/>
              </a:ext>
            </a:extLst>
          </p:cNvPr>
          <p:cNvSpPr txBox="1">
            <a:spLocks/>
          </p:cNvSpPr>
          <p:nvPr/>
        </p:nvSpPr>
        <p:spPr>
          <a:xfrm>
            <a:off x="6567509" y="5410729"/>
            <a:ext cx="2215688" cy="304271"/>
          </a:xfrm>
          <a:prstGeom prst="rect">
            <a:avLst/>
          </a:prstGeom>
        </p:spPr>
        <p:txBody>
          <a:bodyPr vert="horz" lIns="91440" tIns="45720" rIns="0" bIns="45720" rtlCol="0" anchor="ctr"/>
          <a:lstStyle>
            <a:defPPr>
              <a:defRPr lang="en-US"/>
            </a:defPPr>
            <a:lvl1pPr marL="0" algn="r" defTabSz="4572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5607CED-D545-0D4C-A214-D96E27090DB2}" type="slidenum">
              <a:rPr lang="de-DE" smtClean="0"/>
              <a:pPr/>
              <a:t>7</a:t>
            </a:fld>
            <a:endParaRPr lang="de-DE" dirty="0"/>
          </a:p>
        </p:txBody>
      </p:sp>
    </p:spTree>
    <p:extLst>
      <p:ext uri="{BB962C8B-B14F-4D97-AF65-F5344CB8AC3E}">
        <p14:creationId xmlns:p14="http://schemas.microsoft.com/office/powerpoint/2010/main" val="1841468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4FBCB1BD-06D4-6C40-9AAC-DA6182E8EB23}"/>
              </a:ext>
            </a:extLst>
          </p:cNvPr>
          <p:cNvSpPr/>
          <p:nvPr/>
        </p:nvSpPr>
        <p:spPr>
          <a:xfrm>
            <a:off x="-59959" y="9090"/>
            <a:ext cx="4571999" cy="5715000"/>
          </a:xfrm>
          <a:prstGeom prst="rect">
            <a:avLst/>
          </a:prstGeom>
          <a:solidFill>
            <a:schemeClr val="tx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a:p>
        </p:txBody>
      </p:sp>
      <p:sp>
        <p:nvSpPr>
          <p:cNvPr id="5" name="Oval 4">
            <a:extLst>
              <a:ext uri="{FF2B5EF4-FFF2-40B4-BE49-F238E27FC236}">
                <a16:creationId xmlns:a16="http://schemas.microsoft.com/office/drawing/2014/main" id="{AC13705E-56B7-1949-92A4-EDDA13E0DD34}"/>
              </a:ext>
            </a:extLst>
          </p:cNvPr>
          <p:cNvSpPr/>
          <p:nvPr/>
        </p:nvSpPr>
        <p:spPr>
          <a:xfrm>
            <a:off x="3468127" y="444844"/>
            <a:ext cx="4769712" cy="47697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v</a:t>
            </a:r>
          </a:p>
        </p:txBody>
      </p:sp>
      <p:pic>
        <p:nvPicPr>
          <p:cNvPr id="19" name="Grafik 18">
            <a:extLst>
              <a:ext uri="{FF2B5EF4-FFF2-40B4-BE49-F238E27FC236}">
                <a16:creationId xmlns:a16="http://schemas.microsoft.com/office/drawing/2014/main" id="{9CF9772C-C3B7-DC4A-AB6D-6BA23606FD9B}"/>
              </a:ext>
            </a:extLst>
          </p:cNvPr>
          <p:cNvPicPr>
            <a:picLocks noChangeAspect="1"/>
          </p:cNvPicPr>
          <p:nvPr/>
        </p:nvPicPr>
        <p:blipFill rotWithShape="1">
          <a:blip r:embed="rId3"/>
          <a:srcRect l="10671" t="11847" r="11405" b="11328"/>
          <a:stretch/>
        </p:blipFill>
        <p:spPr>
          <a:xfrm>
            <a:off x="3245772" y="312043"/>
            <a:ext cx="5148082" cy="5075460"/>
          </a:xfrm>
          <a:prstGeom prst="rect">
            <a:avLst/>
          </a:prstGeom>
        </p:spPr>
      </p:pic>
      <p:pic>
        <p:nvPicPr>
          <p:cNvPr id="54" name="Grafik 53">
            <a:extLst>
              <a:ext uri="{FF2B5EF4-FFF2-40B4-BE49-F238E27FC236}">
                <a16:creationId xmlns:a16="http://schemas.microsoft.com/office/drawing/2014/main" id="{71957CB5-485D-DD4B-9ECE-277B168CEC30}"/>
              </a:ext>
            </a:extLst>
          </p:cNvPr>
          <p:cNvPicPr>
            <a:picLocks noChangeAspect="1"/>
          </p:cNvPicPr>
          <p:nvPr/>
        </p:nvPicPr>
        <p:blipFill>
          <a:blip r:embed="rId4"/>
          <a:stretch>
            <a:fillRect/>
          </a:stretch>
        </p:blipFill>
        <p:spPr>
          <a:xfrm>
            <a:off x="7933828" y="285618"/>
            <a:ext cx="792552" cy="243383"/>
          </a:xfrm>
          <a:prstGeom prst="rect">
            <a:avLst/>
          </a:prstGeom>
        </p:spPr>
      </p:pic>
      <p:sp>
        <p:nvSpPr>
          <p:cNvPr id="57" name="Inhaltsplatzhalter 3">
            <a:extLst>
              <a:ext uri="{FF2B5EF4-FFF2-40B4-BE49-F238E27FC236}">
                <a16:creationId xmlns:a16="http://schemas.microsoft.com/office/drawing/2014/main" id="{D24A2EAE-8970-0D4F-935B-91EAD9273BE3}"/>
              </a:ext>
            </a:extLst>
          </p:cNvPr>
          <p:cNvSpPr>
            <a:spLocks noGrp="1"/>
          </p:cNvSpPr>
          <p:nvPr>
            <p:ph sz="quarter" idx="13"/>
          </p:nvPr>
        </p:nvSpPr>
        <p:spPr>
          <a:xfrm>
            <a:off x="450000" y="144000"/>
            <a:ext cx="2648446" cy="871200"/>
          </a:xfrm>
        </p:spPr>
        <p:txBody>
          <a:bodyPr lIns="0" tIns="0" rIns="0" bIns="0">
            <a:noAutofit/>
          </a:bodyPr>
          <a:lstStyle/>
          <a:p>
            <a:pPr>
              <a:lnSpc>
                <a:spcPts val="3000"/>
              </a:lnSpc>
              <a:spcBef>
                <a:spcPts val="0"/>
              </a:spcBef>
            </a:pPr>
            <a:r>
              <a:rPr lang="de-DE" sz="1200" b="0" dirty="0" err="1">
                <a:solidFill>
                  <a:schemeClr val="bg1"/>
                </a:solidFill>
              </a:rPr>
              <a:t>Enni</a:t>
            </a:r>
            <a:r>
              <a:rPr lang="de-DE" sz="1200" b="0" dirty="0">
                <a:solidFill>
                  <a:schemeClr val="bg1"/>
                </a:solidFill>
              </a:rPr>
              <a:t>-Unternehmensgruppe</a:t>
            </a:r>
            <a:br>
              <a:rPr lang="de-DE" dirty="0">
                <a:solidFill>
                  <a:schemeClr val="bg1"/>
                </a:solidFill>
              </a:rPr>
            </a:br>
            <a:r>
              <a:rPr lang="de-DE" sz="2800" dirty="0">
                <a:solidFill>
                  <a:schemeClr val="bg1"/>
                </a:solidFill>
              </a:rPr>
              <a:t>Markenkern</a:t>
            </a:r>
          </a:p>
        </p:txBody>
      </p:sp>
      <p:sp>
        <p:nvSpPr>
          <p:cNvPr id="43" name="Textplatzhalter 21">
            <a:extLst>
              <a:ext uri="{FF2B5EF4-FFF2-40B4-BE49-F238E27FC236}">
                <a16:creationId xmlns:a16="http://schemas.microsoft.com/office/drawing/2014/main" id="{21A96A54-2B90-6A4C-BC41-2D6B1055BFB7}"/>
              </a:ext>
            </a:extLst>
          </p:cNvPr>
          <p:cNvSpPr>
            <a:spLocks noGrp="1"/>
          </p:cNvSpPr>
          <p:nvPr>
            <p:ph type="body" sz="quarter" idx="16" hasCustomPrompt="1"/>
          </p:nvPr>
        </p:nvSpPr>
        <p:spPr>
          <a:xfrm>
            <a:off x="450000" y="1736547"/>
            <a:ext cx="3028950" cy="871200"/>
          </a:xfrm>
          <a:prstGeom prst="rect">
            <a:avLst/>
          </a:prstGeom>
        </p:spPr>
        <p:txBody>
          <a:bodyPr lIns="0" tIns="0" rIns="0" bIns="0"/>
          <a:lstStyle>
            <a:lvl1pPr marL="0" indent="0">
              <a:buNone/>
              <a:defRPr sz="1800">
                <a:solidFill>
                  <a:schemeClr val="bg1"/>
                </a:solidFill>
              </a:defRPr>
            </a:lvl1pPr>
          </a:lstStyle>
          <a:p>
            <a:pPr lvl="0">
              <a:lnSpc>
                <a:spcPts val="2000"/>
              </a:lnSpc>
              <a:spcBef>
                <a:spcPts val="0"/>
              </a:spcBef>
            </a:pPr>
            <a:r>
              <a:rPr lang="de-DE" sz="1500" b="1" dirty="0"/>
              <a:t>Kundennutzen, Verantwortung und Agilität stehen im Zentrum unserer Markenwerte</a:t>
            </a:r>
          </a:p>
        </p:txBody>
      </p:sp>
      <p:sp>
        <p:nvSpPr>
          <p:cNvPr id="47" name="Textplatzhalter 8">
            <a:extLst>
              <a:ext uri="{FF2B5EF4-FFF2-40B4-BE49-F238E27FC236}">
                <a16:creationId xmlns:a16="http://schemas.microsoft.com/office/drawing/2014/main" id="{0226FB07-8332-694B-B47E-62517D89AEE2}"/>
              </a:ext>
            </a:extLst>
          </p:cNvPr>
          <p:cNvSpPr txBox="1">
            <a:spLocks/>
          </p:cNvSpPr>
          <p:nvPr/>
        </p:nvSpPr>
        <p:spPr>
          <a:xfrm>
            <a:off x="450000" y="2682962"/>
            <a:ext cx="2446763" cy="1808624"/>
          </a:xfrm>
          <a:prstGeom prst="rect">
            <a:avLst/>
          </a:prstGeom>
        </p:spPr>
        <p:txBody>
          <a:bodyPr lIns="0" tIns="0" rIns="0" bIns="0"/>
          <a:lstStyle>
            <a:lvl1pPr marL="0" marR="0" indent="0" algn="l" defTabSz="685800" rtl="0" eaLnBrk="1" fontAlgn="auto" latinLnBrk="0" hangingPunct="1">
              <a:lnSpc>
                <a:spcPct val="125000"/>
              </a:lnSpc>
              <a:spcBef>
                <a:spcPts val="750"/>
              </a:spcBef>
              <a:spcAft>
                <a:spcPts val="0"/>
              </a:spcAft>
              <a:buClrTx/>
              <a:buSzTx/>
              <a:buFont typeface="Arial" panose="020B0604020202020204" pitchFamily="34" charset="0"/>
              <a:buNone/>
              <a:tabLst/>
              <a:defRPr sz="1100" kern="1200">
                <a:solidFill>
                  <a:schemeClr val="bg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de-DE" sz="850" dirty="0"/>
              <a:t>Qualität in allen Belangen, Kundenorientierung und weit blickendes ökologisches Handeln sind unsere obersten Markenwerte. So fühlen wir uns bei allem Streben nach Wirtschaftlichkeit dem Umweltschutz und damit dem Erhalt einer lebenswerten Region Niederrhein verpflichtet. Entsprechend handeln und wirtschaften wir nachhaltig und zukunftsorientiert. Stillstand ist Rückschritt – deshalb sind wir immer offen für Neues, Innovation und zukunftsweisende Technologien.</a:t>
            </a:r>
          </a:p>
        </p:txBody>
      </p:sp>
      <p:cxnSp>
        <p:nvCxnSpPr>
          <p:cNvPr id="12" name="Gerade Verbindung 14">
            <a:extLst>
              <a:ext uri="{FF2B5EF4-FFF2-40B4-BE49-F238E27FC236}">
                <a16:creationId xmlns:a16="http://schemas.microsoft.com/office/drawing/2014/main" id="{31784290-6AB4-7743-9702-6DA0A04DB2FE}"/>
              </a:ext>
            </a:extLst>
          </p:cNvPr>
          <p:cNvCxnSpPr>
            <a:cxnSpLocks/>
          </p:cNvCxnSpPr>
          <p:nvPr/>
        </p:nvCxnSpPr>
        <p:spPr>
          <a:xfrm>
            <a:off x="356474" y="5413375"/>
            <a:ext cx="421552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Footer Placeholder 4">
            <a:extLst>
              <a:ext uri="{FF2B5EF4-FFF2-40B4-BE49-F238E27FC236}">
                <a16:creationId xmlns:a16="http://schemas.microsoft.com/office/drawing/2014/main" id="{986998E0-2B38-614E-880E-4DEA380E7FDF}"/>
              </a:ext>
            </a:extLst>
          </p:cNvPr>
          <p:cNvSpPr>
            <a:spLocks noGrp="1"/>
          </p:cNvSpPr>
          <p:nvPr>
            <p:ph type="ftr" sz="quarter" idx="3"/>
          </p:nvPr>
        </p:nvSpPr>
        <p:spPr>
          <a:xfrm>
            <a:off x="356474" y="5410729"/>
            <a:ext cx="4022018" cy="304271"/>
          </a:xfrm>
          <a:prstGeom prst="rect">
            <a:avLst/>
          </a:prstGeom>
        </p:spPr>
        <p:txBody>
          <a:bodyPr lIns="0" anchor="ctr" anchorCtr="0"/>
          <a:lstStyle>
            <a:lvl1pPr algn="ctr">
              <a:defRPr sz="800">
                <a:solidFill>
                  <a:schemeClr val="tx1"/>
                </a:solidFill>
                <a:latin typeface="Arial" panose="020B0604020202020204" pitchFamily="34" charset="0"/>
                <a:cs typeface="Arial" panose="020B0604020202020204" pitchFamily="34" charset="0"/>
              </a:defRPr>
            </a:lvl1pPr>
          </a:lstStyle>
          <a:p>
            <a:pPr algn="l"/>
            <a:r>
              <a:rPr lang="de-DE" b="1" dirty="0" err="1">
                <a:solidFill>
                  <a:schemeClr val="bg1"/>
                </a:solidFill>
              </a:rPr>
              <a:t>Enni</a:t>
            </a:r>
            <a:r>
              <a:rPr lang="de-DE" b="1" dirty="0">
                <a:solidFill>
                  <a:schemeClr val="bg1"/>
                </a:solidFill>
              </a:rPr>
              <a:t>-Unternehmensgruppe </a:t>
            </a:r>
            <a:r>
              <a:rPr lang="de-DE" dirty="0">
                <a:solidFill>
                  <a:schemeClr val="bg1"/>
                </a:solidFill>
              </a:rPr>
              <a:t>| Unternehmenspräsentation</a:t>
            </a:r>
          </a:p>
        </p:txBody>
      </p:sp>
      <p:sp>
        <p:nvSpPr>
          <p:cNvPr id="16" name="Foliennummernplatzhalter 18">
            <a:extLst>
              <a:ext uri="{FF2B5EF4-FFF2-40B4-BE49-F238E27FC236}">
                <a16:creationId xmlns:a16="http://schemas.microsoft.com/office/drawing/2014/main" id="{DA6149BA-1368-F943-8E9B-F8537B08AC23}"/>
              </a:ext>
            </a:extLst>
          </p:cNvPr>
          <p:cNvSpPr txBox="1">
            <a:spLocks/>
          </p:cNvSpPr>
          <p:nvPr/>
        </p:nvSpPr>
        <p:spPr>
          <a:xfrm>
            <a:off x="6567509" y="5410729"/>
            <a:ext cx="2215688" cy="304271"/>
          </a:xfrm>
          <a:prstGeom prst="rect">
            <a:avLst/>
          </a:prstGeom>
        </p:spPr>
        <p:txBody>
          <a:bodyPr vert="horz" lIns="91440" tIns="45720" rIns="0" bIns="45720" rtlCol="0" anchor="ctr"/>
          <a:lstStyle>
            <a:defPPr>
              <a:defRPr lang="en-US"/>
            </a:defPPr>
            <a:lvl1pPr marL="0" algn="r" defTabSz="4572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5607CED-D545-0D4C-A214-D96E27090DB2}" type="slidenum">
              <a:rPr lang="de-DE" smtClean="0"/>
              <a:pPr/>
              <a:t>8</a:t>
            </a:fld>
            <a:endParaRPr lang="de-DE" dirty="0"/>
          </a:p>
        </p:txBody>
      </p:sp>
    </p:spTree>
    <p:extLst>
      <p:ext uri="{BB962C8B-B14F-4D97-AF65-F5344CB8AC3E}">
        <p14:creationId xmlns:p14="http://schemas.microsoft.com/office/powerpoint/2010/main" val="2290832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Grafik 21" descr="Ein Bild, das Himmel, draußen, Wasser, Wassersport enthält.&#10;&#10;Automatisch generierte Beschreibung">
            <a:extLst>
              <a:ext uri="{FF2B5EF4-FFF2-40B4-BE49-F238E27FC236}">
                <a16:creationId xmlns:a16="http://schemas.microsoft.com/office/drawing/2014/main" id="{F2B468D1-E63C-5F4D-AA66-467DDDCBA4FE}"/>
              </a:ext>
            </a:extLst>
          </p:cNvPr>
          <p:cNvPicPr>
            <a:picLocks noChangeAspect="1"/>
          </p:cNvPicPr>
          <p:nvPr/>
        </p:nvPicPr>
        <p:blipFill rotWithShape="1">
          <a:blip r:embed="rId3"/>
          <a:srcRect l="27576" t="7642" r="32934" b="12340"/>
          <a:stretch/>
        </p:blipFill>
        <p:spPr>
          <a:xfrm>
            <a:off x="6094799" y="0"/>
            <a:ext cx="3045600" cy="5715000"/>
          </a:xfrm>
          <a:prstGeom prst="rect">
            <a:avLst/>
          </a:prstGeom>
        </p:spPr>
      </p:pic>
      <p:pic>
        <p:nvPicPr>
          <p:cNvPr id="7" name="Grafik 6" descr="Ein Bild, das Person, draußen, Gras, Boden enthält.&#10;&#10;Automatisch generierte Beschreibung">
            <a:extLst>
              <a:ext uri="{FF2B5EF4-FFF2-40B4-BE49-F238E27FC236}">
                <a16:creationId xmlns:a16="http://schemas.microsoft.com/office/drawing/2014/main" id="{5A6F4710-10B7-1842-A305-31DB8416C5D9}"/>
              </a:ext>
            </a:extLst>
          </p:cNvPr>
          <p:cNvPicPr>
            <a:picLocks noChangeAspect="1"/>
          </p:cNvPicPr>
          <p:nvPr/>
        </p:nvPicPr>
        <p:blipFill rotWithShape="1">
          <a:blip r:embed="rId4"/>
          <a:srcRect l="6667" t="1" r="58066" b="840"/>
          <a:stretch/>
        </p:blipFill>
        <p:spPr>
          <a:xfrm>
            <a:off x="-1" y="0"/>
            <a:ext cx="3045600" cy="5715000"/>
          </a:xfrm>
          <a:prstGeom prst="rect">
            <a:avLst/>
          </a:prstGeom>
        </p:spPr>
      </p:pic>
      <p:pic>
        <p:nvPicPr>
          <p:cNvPr id="25" name="Grafik 24" descr="Ein Bild, das Gebäude, draußen, Boden, Person enthält.&#10;&#10;Automatisch generierte Beschreibung">
            <a:extLst>
              <a:ext uri="{FF2B5EF4-FFF2-40B4-BE49-F238E27FC236}">
                <a16:creationId xmlns:a16="http://schemas.microsoft.com/office/drawing/2014/main" id="{EFBB2495-8B73-C548-A362-DDA65D3ADF93}"/>
              </a:ext>
            </a:extLst>
          </p:cNvPr>
          <p:cNvPicPr>
            <a:picLocks noChangeAspect="1"/>
          </p:cNvPicPr>
          <p:nvPr/>
        </p:nvPicPr>
        <p:blipFill rotWithShape="1">
          <a:blip r:embed="rId5"/>
          <a:srcRect l="42159" r="23559" b="1920"/>
          <a:stretch/>
        </p:blipFill>
        <p:spPr>
          <a:xfrm>
            <a:off x="3045599" y="0"/>
            <a:ext cx="3052801" cy="5715000"/>
          </a:xfrm>
          <a:prstGeom prst="rect">
            <a:avLst/>
          </a:prstGeom>
        </p:spPr>
      </p:pic>
      <p:sp>
        <p:nvSpPr>
          <p:cNvPr id="6" name="Rechteck 5">
            <a:extLst>
              <a:ext uri="{FF2B5EF4-FFF2-40B4-BE49-F238E27FC236}">
                <a16:creationId xmlns:a16="http://schemas.microsoft.com/office/drawing/2014/main" id="{F16775B1-7323-BC4E-9B29-2D3F79997BC8}"/>
              </a:ext>
            </a:extLst>
          </p:cNvPr>
          <p:cNvSpPr/>
          <p:nvPr/>
        </p:nvSpPr>
        <p:spPr>
          <a:xfrm>
            <a:off x="-4366" y="0"/>
            <a:ext cx="9148365" cy="5715000"/>
          </a:xfrm>
          <a:prstGeom prst="rect">
            <a:avLst/>
          </a:prstGeom>
          <a:solidFill>
            <a:schemeClr val="tx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7" name="Inhaltsplatzhalter 3">
            <a:extLst>
              <a:ext uri="{FF2B5EF4-FFF2-40B4-BE49-F238E27FC236}">
                <a16:creationId xmlns:a16="http://schemas.microsoft.com/office/drawing/2014/main" id="{8FB1E000-2424-D641-B35D-D80C9E0D5609}"/>
              </a:ext>
            </a:extLst>
          </p:cNvPr>
          <p:cNvSpPr txBox="1">
            <a:spLocks/>
          </p:cNvSpPr>
          <p:nvPr/>
        </p:nvSpPr>
        <p:spPr>
          <a:xfrm>
            <a:off x="358774" y="144000"/>
            <a:ext cx="8172578" cy="1226943"/>
          </a:xfrm>
          <a:prstGeom prst="rect">
            <a:avLst/>
          </a:prstGeom>
        </p:spPr>
        <p:txBody>
          <a:bodyPr lIns="0" tIns="0" rIns="0" bIns="0">
            <a:noAutofit/>
          </a:bodyPr>
          <a:lstStyle>
            <a:lvl1pPr marL="0" indent="0" algn="l" defTabSz="685800" rtl="0" eaLnBrk="1" latinLnBrk="0" hangingPunct="1">
              <a:lnSpc>
                <a:spcPct val="90000"/>
              </a:lnSpc>
              <a:spcBef>
                <a:spcPts val="750"/>
              </a:spcBef>
              <a:buFont typeface="Arial" panose="020B0604020202020204" pitchFamily="34" charset="0"/>
              <a:buNone/>
              <a:defRPr sz="2400" b="1"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ts val="3000"/>
              </a:lnSpc>
              <a:spcBef>
                <a:spcPts val="0"/>
              </a:spcBef>
            </a:pPr>
            <a:r>
              <a:rPr lang="de-DE" sz="1200" b="0" dirty="0">
                <a:solidFill>
                  <a:schemeClr val="bg1"/>
                </a:solidFill>
              </a:rPr>
              <a:t>Enni-Unternehmensgruppe</a:t>
            </a:r>
            <a:br>
              <a:rPr lang="de-DE" dirty="0">
                <a:solidFill>
                  <a:schemeClr val="bg1"/>
                </a:solidFill>
              </a:rPr>
            </a:br>
            <a:r>
              <a:rPr lang="de-DE" sz="2800" dirty="0">
                <a:solidFill>
                  <a:schemeClr val="bg1"/>
                </a:solidFill>
              </a:rPr>
              <a:t>Drei leistungsstarke Unternehmen in Zahlen</a:t>
            </a:r>
          </a:p>
        </p:txBody>
      </p:sp>
      <p:pic>
        <p:nvPicPr>
          <p:cNvPr id="46" name="Grafik 45">
            <a:extLst>
              <a:ext uri="{FF2B5EF4-FFF2-40B4-BE49-F238E27FC236}">
                <a16:creationId xmlns:a16="http://schemas.microsoft.com/office/drawing/2014/main" id="{B89587CE-451B-5D43-9C32-24875A62927E}"/>
              </a:ext>
            </a:extLst>
          </p:cNvPr>
          <p:cNvPicPr>
            <a:picLocks noChangeAspect="1"/>
          </p:cNvPicPr>
          <p:nvPr/>
        </p:nvPicPr>
        <p:blipFill>
          <a:blip r:embed="rId6"/>
          <a:stretch>
            <a:fillRect/>
          </a:stretch>
        </p:blipFill>
        <p:spPr>
          <a:xfrm>
            <a:off x="7933827" y="285618"/>
            <a:ext cx="792553" cy="243383"/>
          </a:xfrm>
          <a:prstGeom prst="rect">
            <a:avLst/>
          </a:prstGeom>
          <a:effectLst/>
        </p:spPr>
      </p:pic>
      <p:sp>
        <p:nvSpPr>
          <p:cNvPr id="58" name="Textfeld 57">
            <a:extLst>
              <a:ext uri="{FF2B5EF4-FFF2-40B4-BE49-F238E27FC236}">
                <a16:creationId xmlns:a16="http://schemas.microsoft.com/office/drawing/2014/main" id="{85390527-D030-274B-8BD3-518C354772D4}"/>
              </a:ext>
            </a:extLst>
          </p:cNvPr>
          <p:cNvSpPr txBox="1"/>
          <p:nvPr/>
        </p:nvSpPr>
        <p:spPr>
          <a:xfrm>
            <a:off x="-89135" y="2445181"/>
            <a:ext cx="3045600" cy="2369880"/>
          </a:xfrm>
          <a:prstGeom prst="rect">
            <a:avLst/>
          </a:prstGeom>
          <a:noFill/>
          <a:effectLst>
            <a:outerShdw blurRad="254000" dist="38100" dir="5400000" algn="t" rotWithShape="0">
              <a:schemeClr val="tx1">
                <a:lumMod val="75000"/>
              </a:schemeClr>
            </a:outerShdw>
          </a:effectLst>
        </p:spPr>
        <p:txBody>
          <a:bodyPr wrap="square">
            <a:spAutoFit/>
          </a:bodyPr>
          <a:lstStyle/>
          <a:p>
            <a:pPr lvl="0" algn="ctr"/>
            <a:r>
              <a:rPr kumimoji="0" lang="de-DE" sz="1200" i="0" u="none" strike="noStrike" cap="none" normalizeH="0" baseline="0" dirty="0">
                <a:ln>
                  <a:noFill/>
                </a:ln>
                <a:solidFill>
                  <a:schemeClr val="bg1"/>
                </a:solidFill>
                <a:effectLst/>
                <a:latin typeface="+mn-lt"/>
                <a:ea typeface="ＭＳ Ｐゴシック" charset="0"/>
              </a:rPr>
              <a:t>Umsatzerlöse:</a:t>
            </a:r>
            <a:r>
              <a:rPr kumimoji="0" lang="de-DE" sz="1000" i="0" u="none" strike="noStrike" cap="none" normalizeH="0" baseline="0" dirty="0">
                <a:ln>
                  <a:noFill/>
                </a:ln>
                <a:solidFill>
                  <a:schemeClr val="bg1"/>
                </a:solidFill>
                <a:effectLst/>
                <a:latin typeface="+mn-lt"/>
                <a:ea typeface="ＭＳ Ｐゴシック" charset="0"/>
              </a:rPr>
              <a:t> </a:t>
            </a:r>
          </a:p>
          <a:p>
            <a:pPr lvl="0" algn="ctr"/>
            <a:r>
              <a:rPr kumimoji="0" lang="de-DE" sz="2400" b="1" i="0" u="none" strike="noStrike" cap="none" normalizeH="0" dirty="0">
                <a:ln>
                  <a:noFill/>
                </a:ln>
                <a:solidFill>
                  <a:schemeClr val="bg1"/>
                </a:solidFill>
                <a:effectLst/>
                <a:latin typeface="+mn-lt"/>
                <a:ea typeface="ＭＳ Ｐゴシック" charset="0"/>
              </a:rPr>
              <a:t>303.328 </a:t>
            </a:r>
            <a:r>
              <a:rPr kumimoji="0" lang="de-DE" b="1" i="0" u="none" strike="noStrike" cap="none" normalizeH="0" dirty="0">
                <a:ln>
                  <a:noFill/>
                </a:ln>
                <a:solidFill>
                  <a:schemeClr val="bg1"/>
                </a:solidFill>
                <a:effectLst/>
                <a:latin typeface="+mn-lt"/>
                <a:ea typeface="ＭＳ Ｐゴシック" charset="0"/>
              </a:rPr>
              <a:t>T€ </a:t>
            </a:r>
          </a:p>
          <a:p>
            <a:pPr lvl="0" algn="ctr"/>
            <a:r>
              <a:rPr kumimoji="0" lang="de-DE" sz="800" b="0" i="0" u="none" strike="noStrike" cap="none" normalizeH="0" dirty="0">
                <a:ln>
                  <a:noFill/>
                </a:ln>
                <a:solidFill>
                  <a:schemeClr val="tx1">
                    <a:lumMod val="40000"/>
                    <a:lumOff val="60000"/>
                  </a:schemeClr>
                </a:solidFill>
                <a:effectLst/>
                <a:latin typeface="+mn-lt"/>
                <a:ea typeface="ＭＳ Ｐゴシック" charset="0"/>
              </a:rPr>
              <a:t>(31.12.2022)</a:t>
            </a:r>
          </a:p>
          <a:p>
            <a:pPr lvl="0" algn="ctr">
              <a:lnSpc>
                <a:spcPts val="1200"/>
              </a:lnSpc>
            </a:pPr>
            <a:endParaRPr lang="de-DE" sz="1000" b="1" baseline="0" dirty="0">
              <a:solidFill>
                <a:schemeClr val="bg1"/>
              </a:solidFill>
              <a:latin typeface="+mn-lt"/>
              <a:ea typeface="ＭＳ Ｐゴシック" charset="0"/>
            </a:endParaRPr>
          </a:p>
          <a:p>
            <a:pPr lvl="0" algn="ctr"/>
            <a:r>
              <a:rPr lang="de-DE" sz="1200" dirty="0">
                <a:solidFill>
                  <a:schemeClr val="bg1"/>
                </a:solidFill>
                <a:ea typeface="ＭＳ Ｐゴシック" charset="0"/>
              </a:rPr>
              <a:t>Ergebnis vor Steuern</a:t>
            </a:r>
            <a:r>
              <a:rPr lang="de-DE" sz="1200" baseline="0" dirty="0">
                <a:solidFill>
                  <a:schemeClr val="bg1"/>
                </a:solidFill>
                <a:latin typeface="+mn-lt"/>
                <a:ea typeface="ＭＳ Ｐゴシック" charset="0"/>
              </a:rPr>
              <a:t>:</a:t>
            </a:r>
            <a:r>
              <a:rPr lang="de-DE" sz="1000" baseline="0" dirty="0">
                <a:solidFill>
                  <a:schemeClr val="bg1"/>
                </a:solidFill>
                <a:latin typeface="+mn-lt"/>
                <a:ea typeface="ＭＳ Ｐゴシック" charset="0"/>
              </a:rPr>
              <a:t> </a:t>
            </a:r>
          </a:p>
          <a:p>
            <a:pPr lvl="0" algn="ctr"/>
            <a:r>
              <a:rPr lang="de-DE" sz="2400" b="1" dirty="0">
                <a:solidFill>
                  <a:schemeClr val="bg1"/>
                </a:solidFill>
                <a:ea typeface="ＭＳ Ｐゴシック" charset="0"/>
              </a:rPr>
              <a:t>33.110</a:t>
            </a:r>
            <a:r>
              <a:rPr lang="de-DE" sz="2400" b="1" dirty="0">
                <a:solidFill>
                  <a:schemeClr val="bg1"/>
                </a:solidFill>
                <a:latin typeface="+mn-lt"/>
                <a:ea typeface="ＭＳ Ｐゴシック" charset="0"/>
              </a:rPr>
              <a:t> </a:t>
            </a:r>
            <a:r>
              <a:rPr lang="de-DE" b="1" dirty="0">
                <a:solidFill>
                  <a:schemeClr val="bg1"/>
                </a:solidFill>
                <a:latin typeface="+mn-lt"/>
                <a:ea typeface="ＭＳ Ｐゴシック" charset="0"/>
              </a:rPr>
              <a:t>T€</a:t>
            </a:r>
          </a:p>
          <a:p>
            <a:pPr lvl="0" algn="ctr">
              <a:lnSpc>
                <a:spcPts val="1200"/>
              </a:lnSpc>
            </a:pPr>
            <a:endParaRPr kumimoji="0" lang="de-DE" b="1" i="0" u="none" strike="noStrike" cap="none" normalizeH="0" baseline="0" dirty="0">
              <a:ln>
                <a:noFill/>
              </a:ln>
              <a:solidFill>
                <a:schemeClr val="bg1"/>
              </a:solidFill>
              <a:effectLst/>
              <a:ea typeface="ＭＳ Ｐゴシック" charset="0"/>
            </a:endParaRPr>
          </a:p>
          <a:p>
            <a:pPr lvl="0" algn="ctr"/>
            <a:r>
              <a:rPr kumimoji="0" lang="de-DE" sz="1200" i="0" u="none" strike="noStrike" cap="none" normalizeH="0" baseline="0" dirty="0">
                <a:ln>
                  <a:noFill/>
                </a:ln>
                <a:solidFill>
                  <a:schemeClr val="bg1"/>
                </a:solidFill>
                <a:effectLst/>
                <a:latin typeface="+mn-lt"/>
                <a:ea typeface="ＭＳ Ｐゴシック" charset="0"/>
              </a:rPr>
              <a:t>Mitarbeiter:</a:t>
            </a:r>
            <a:r>
              <a:rPr kumimoji="0" lang="de-DE" sz="1000" i="0" u="none" strike="noStrike" cap="none" normalizeH="0" baseline="0" dirty="0">
                <a:ln>
                  <a:noFill/>
                </a:ln>
                <a:solidFill>
                  <a:schemeClr val="bg1"/>
                </a:solidFill>
                <a:effectLst/>
                <a:latin typeface="+mn-lt"/>
                <a:ea typeface="ＭＳ Ｐゴシック" charset="0"/>
              </a:rPr>
              <a:t> </a:t>
            </a:r>
          </a:p>
          <a:p>
            <a:pPr lvl="0" algn="ctr"/>
            <a:r>
              <a:rPr kumimoji="0" lang="de-DE" sz="2400" b="1" i="0" u="none" strike="noStrike" cap="none" normalizeH="0" baseline="0" dirty="0">
                <a:ln>
                  <a:noFill/>
                </a:ln>
                <a:solidFill>
                  <a:schemeClr val="bg1"/>
                </a:solidFill>
                <a:effectLst/>
                <a:latin typeface="+mn-lt"/>
                <a:ea typeface="ＭＳ Ｐゴシック" charset="0"/>
              </a:rPr>
              <a:t>230</a:t>
            </a:r>
            <a:br>
              <a:rPr kumimoji="0" lang="de-DE" sz="1800" b="0" i="0" u="none" strike="noStrike" cap="none" normalizeH="0" baseline="0" dirty="0">
                <a:ln>
                  <a:noFill/>
                </a:ln>
                <a:solidFill>
                  <a:schemeClr val="bg1"/>
                </a:solidFill>
                <a:effectLst/>
                <a:latin typeface="+mn-lt"/>
                <a:ea typeface="ＭＳ Ｐゴシック" charset="0"/>
              </a:rPr>
            </a:br>
            <a:r>
              <a:rPr lang="de-DE" sz="800" b="0" dirty="0">
                <a:solidFill>
                  <a:schemeClr val="tx1">
                    <a:lumMod val="40000"/>
                    <a:lumOff val="60000"/>
                  </a:schemeClr>
                </a:solidFill>
                <a:latin typeface="+mn-lt"/>
                <a:ea typeface="ＭＳ Ｐゴシック" charset="0"/>
              </a:rPr>
              <a:t>(31.12.2022)</a:t>
            </a:r>
            <a:endParaRPr lang="de-DE" sz="800" dirty="0">
              <a:solidFill>
                <a:schemeClr val="tx1">
                  <a:lumMod val="40000"/>
                  <a:lumOff val="60000"/>
                </a:schemeClr>
              </a:solidFill>
            </a:endParaRPr>
          </a:p>
        </p:txBody>
      </p:sp>
      <p:sp>
        <p:nvSpPr>
          <p:cNvPr id="59" name="Textfeld 58">
            <a:extLst>
              <a:ext uri="{FF2B5EF4-FFF2-40B4-BE49-F238E27FC236}">
                <a16:creationId xmlns:a16="http://schemas.microsoft.com/office/drawing/2014/main" id="{A7736988-1C76-864B-B54D-DEB33B1753DA}"/>
              </a:ext>
            </a:extLst>
          </p:cNvPr>
          <p:cNvSpPr txBox="1"/>
          <p:nvPr/>
        </p:nvSpPr>
        <p:spPr>
          <a:xfrm>
            <a:off x="3044836" y="2445181"/>
            <a:ext cx="3045600" cy="2308324"/>
          </a:xfrm>
          <a:prstGeom prst="rect">
            <a:avLst/>
          </a:prstGeom>
          <a:noFill/>
          <a:effectLst>
            <a:outerShdw blurRad="254000" dist="38100" dir="5400000" algn="t" rotWithShape="0">
              <a:schemeClr val="tx1">
                <a:lumMod val="75000"/>
              </a:schemeClr>
            </a:outerShdw>
          </a:effectLst>
        </p:spPr>
        <p:txBody>
          <a:bodyPr wrap="square">
            <a:spAutoFit/>
          </a:bodyPr>
          <a:lstStyle/>
          <a:p>
            <a:pPr lvl="0" algn="ctr"/>
            <a:r>
              <a:rPr kumimoji="0" lang="de-DE" sz="1200" i="0" u="none" strike="noStrike" cap="none" normalizeH="0" baseline="0" dirty="0">
                <a:ln>
                  <a:noFill/>
                </a:ln>
                <a:solidFill>
                  <a:schemeClr val="bg1"/>
                </a:solidFill>
                <a:effectLst/>
                <a:latin typeface="+mn-lt"/>
                <a:ea typeface="ＭＳ Ｐゴシック" charset="0"/>
              </a:rPr>
              <a:t>Umsatzerlöse:</a:t>
            </a:r>
            <a:r>
              <a:rPr kumimoji="0" lang="de-DE" sz="1000" i="0" u="none" strike="noStrike" cap="none" normalizeH="0" baseline="0" dirty="0">
                <a:ln>
                  <a:noFill/>
                </a:ln>
                <a:solidFill>
                  <a:schemeClr val="bg1"/>
                </a:solidFill>
                <a:effectLst/>
                <a:latin typeface="+mn-lt"/>
                <a:ea typeface="ＭＳ Ｐゴシック" charset="0"/>
              </a:rPr>
              <a:t> </a:t>
            </a:r>
          </a:p>
          <a:p>
            <a:pPr lvl="0" algn="ctr"/>
            <a:r>
              <a:rPr kumimoji="0" lang="de-DE" sz="2400" b="1" i="0" u="none" strike="noStrike" cap="none" normalizeH="0" dirty="0">
                <a:ln>
                  <a:noFill/>
                </a:ln>
                <a:solidFill>
                  <a:schemeClr val="bg1"/>
                </a:solidFill>
                <a:effectLst/>
                <a:latin typeface="+mn-lt"/>
                <a:ea typeface="ＭＳ Ｐゴシック" charset="0"/>
              </a:rPr>
              <a:t>52.608 </a:t>
            </a:r>
            <a:r>
              <a:rPr kumimoji="0" lang="de-DE" b="1" i="0" u="none" strike="noStrike" cap="none" normalizeH="0" dirty="0">
                <a:ln>
                  <a:noFill/>
                </a:ln>
                <a:solidFill>
                  <a:schemeClr val="bg1"/>
                </a:solidFill>
                <a:effectLst/>
                <a:latin typeface="+mn-lt"/>
                <a:ea typeface="ＭＳ Ｐゴシック" charset="0"/>
              </a:rPr>
              <a:t>T€ </a:t>
            </a:r>
          </a:p>
          <a:p>
            <a:pPr lvl="0" algn="ctr"/>
            <a:r>
              <a:rPr kumimoji="0" lang="de-DE" sz="800" b="0" i="0" u="none" strike="noStrike" cap="none" normalizeH="0" dirty="0">
                <a:ln>
                  <a:noFill/>
                </a:ln>
                <a:solidFill>
                  <a:schemeClr val="tx1">
                    <a:lumMod val="40000"/>
                    <a:lumOff val="60000"/>
                  </a:schemeClr>
                </a:solidFill>
                <a:effectLst/>
                <a:latin typeface="+mn-lt"/>
                <a:ea typeface="ＭＳ Ｐゴシック" charset="0"/>
              </a:rPr>
              <a:t>(31.12.2022)</a:t>
            </a:r>
          </a:p>
          <a:p>
            <a:pPr lvl="0" algn="ctr">
              <a:lnSpc>
                <a:spcPts val="1200"/>
              </a:lnSpc>
            </a:pPr>
            <a:endParaRPr lang="de-DE" sz="1000" b="1" baseline="0" dirty="0">
              <a:solidFill>
                <a:schemeClr val="bg1"/>
              </a:solidFill>
              <a:latin typeface="+mn-lt"/>
              <a:ea typeface="ＭＳ Ｐゴシック" charset="0"/>
            </a:endParaRPr>
          </a:p>
          <a:p>
            <a:pPr lvl="0" algn="ctr"/>
            <a:r>
              <a:rPr lang="de-DE" sz="1200" dirty="0">
                <a:solidFill>
                  <a:schemeClr val="bg1"/>
                </a:solidFill>
                <a:ea typeface="ＭＳ Ｐゴシック" charset="0"/>
              </a:rPr>
              <a:t>Ergebnis vor Steuern:</a:t>
            </a:r>
            <a:r>
              <a:rPr lang="de-DE" sz="1000" baseline="0" dirty="0">
                <a:solidFill>
                  <a:schemeClr val="bg1"/>
                </a:solidFill>
                <a:latin typeface="+mn-lt"/>
                <a:ea typeface="ＭＳ Ｐゴシック" charset="0"/>
              </a:rPr>
              <a:t> </a:t>
            </a:r>
          </a:p>
          <a:p>
            <a:pPr algn="ctr"/>
            <a:r>
              <a:rPr lang="de-DE" sz="2400" b="1" dirty="0">
                <a:solidFill>
                  <a:schemeClr val="bg1"/>
                </a:solidFill>
                <a:ea typeface="ＭＳ Ｐゴシック" charset="0"/>
              </a:rPr>
              <a:t>18.482 </a:t>
            </a:r>
            <a:r>
              <a:rPr lang="de-DE" b="1" dirty="0">
                <a:solidFill>
                  <a:schemeClr val="bg1"/>
                </a:solidFill>
                <a:ea typeface="ＭＳ Ｐゴシック" charset="0"/>
              </a:rPr>
              <a:t>T€</a:t>
            </a:r>
            <a:endParaRPr lang="de-DE" b="1" dirty="0">
              <a:solidFill>
                <a:schemeClr val="bg1"/>
              </a:solidFill>
              <a:latin typeface="+mn-lt"/>
              <a:ea typeface="ＭＳ Ｐゴシック" charset="0"/>
            </a:endParaRPr>
          </a:p>
          <a:p>
            <a:pPr lvl="0" algn="ctr">
              <a:lnSpc>
                <a:spcPts val="1200"/>
              </a:lnSpc>
            </a:pPr>
            <a:endParaRPr kumimoji="0" lang="de-DE" b="1" i="0" u="none" strike="noStrike" cap="none" normalizeH="0" baseline="0" dirty="0">
              <a:ln>
                <a:noFill/>
              </a:ln>
              <a:solidFill>
                <a:schemeClr val="bg1"/>
              </a:solidFill>
              <a:effectLst/>
              <a:ea typeface="ＭＳ Ｐゴシック" charset="0"/>
            </a:endParaRPr>
          </a:p>
          <a:p>
            <a:pPr lvl="0" algn="ctr"/>
            <a:r>
              <a:rPr kumimoji="0" lang="de-DE" sz="1200" i="0" u="none" strike="noStrike" cap="none" normalizeH="0" baseline="0" dirty="0">
                <a:ln>
                  <a:noFill/>
                </a:ln>
                <a:solidFill>
                  <a:schemeClr val="bg1"/>
                </a:solidFill>
                <a:effectLst/>
                <a:latin typeface="+mn-lt"/>
                <a:ea typeface="ＭＳ Ｐゴシック" charset="0"/>
              </a:rPr>
              <a:t>Mitarbeiter:</a:t>
            </a:r>
            <a:r>
              <a:rPr kumimoji="0" lang="de-DE" sz="1000" i="0" u="none" strike="noStrike" cap="none" normalizeH="0" baseline="0" dirty="0">
                <a:ln>
                  <a:noFill/>
                </a:ln>
                <a:solidFill>
                  <a:schemeClr val="bg1"/>
                </a:solidFill>
                <a:effectLst/>
                <a:latin typeface="+mn-lt"/>
                <a:ea typeface="ＭＳ Ｐゴシック" charset="0"/>
              </a:rPr>
              <a:t> </a:t>
            </a:r>
          </a:p>
          <a:p>
            <a:pPr lvl="0" algn="ctr"/>
            <a:r>
              <a:rPr kumimoji="0" lang="de-DE" sz="2400" b="1" i="0" u="none" strike="noStrike" cap="none" normalizeH="0" baseline="0" dirty="0">
                <a:ln>
                  <a:noFill/>
                </a:ln>
                <a:solidFill>
                  <a:schemeClr val="bg1"/>
                </a:solidFill>
                <a:effectLst/>
                <a:latin typeface="+mn-lt"/>
                <a:ea typeface="ＭＳ Ｐゴシック" charset="0"/>
              </a:rPr>
              <a:t>286</a:t>
            </a:r>
            <a:br>
              <a:rPr kumimoji="0" lang="de-DE" sz="1800" b="0" i="0" u="none" strike="noStrike" cap="none" normalizeH="0" baseline="0" dirty="0">
                <a:ln>
                  <a:noFill/>
                </a:ln>
                <a:solidFill>
                  <a:schemeClr val="bg1"/>
                </a:solidFill>
                <a:effectLst/>
                <a:latin typeface="+mn-lt"/>
                <a:ea typeface="ＭＳ Ｐゴシック" charset="0"/>
              </a:rPr>
            </a:br>
            <a:r>
              <a:rPr lang="de-DE" sz="800" b="0" dirty="0">
                <a:solidFill>
                  <a:schemeClr val="tx1">
                    <a:lumMod val="40000"/>
                    <a:lumOff val="60000"/>
                  </a:schemeClr>
                </a:solidFill>
                <a:latin typeface="+mn-lt"/>
                <a:ea typeface="ＭＳ Ｐゴシック" charset="0"/>
              </a:rPr>
              <a:t>(31.12.2022)</a:t>
            </a:r>
            <a:endParaRPr lang="de-DE" sz="800" dirty="0">
              <a:solidFill>
                <a:schemeClr val="tx1">
                  <a:lumMod val="40000"/>
                  <a:lumOff val="60000"/>
                </a:schemeClr>
              </a:solidFill>
            </a:endParaRPr>
          </a:p>
        </p:txBody>
      </p:sp>
      <p:grpSp>
        <p:nvGrpSpPr>
          <p:cNvPr id="72" name="Gruppieren 71">
            <a:extLst>
              <a:ext uri="{FF2B5EF4-FFF2-40B4-BE49-F238E27FC236}">
                <a16:creationId xmlns:a16="http://schemas.microsoft.com/office/drawing/2014/main" id="{54297C9C-22B6-8540-8BAB-3502C82F5F61}"/>
              </a:ext>
            </a:extLst>
          </p:cNvPr>
          <p:cNvGrpSpPr/>
          <p:nvPr/>
        </p:nvGrpSpPr>
        <p:grpSpPr>
          <a:xfrm>
            <a:off x="620967" y="1629129"/>
            <a:ext cx="1733992" cy="551569"/>
            <a:chOff x="3701402" y="1632419"/>
            <a:chExt cx="1733992" cy="551569"/>
          </a:xfrm>
          <a:effectLst>
            <a:outerShdw blurRad="254000" dist="38100" dir="5400000" algn="t" rotWithShape="0">
              <a:schemeClr val="tx1">
                <a:lumMod val="75000"/>
              </a:schemeClr>
            </a:outerShdw>
          </a:effectLst>
        </p:grpSpPr>
        <p:sp>
          <p:nvSpPr>
            <p:cNvPr id="44" name="Textfeld 43">
              <a:extLst>
                <a:ext uri="{FF2B5EF4-FFF2-40B4-BE49-F238E27FC236}">
                  <a16:creationId xmlns:a16="http://schemas.microsoft.com/office/drawing/2014/main" id="{82ECF2A8-B96A-8146-929B-274550FDD853}"/>
                </a:ext>
              </a:extLst>
            </p:cNvPr>
            <p:cNvSpPr txBox="1"/>
            <p:nvPr/>
          </p:nvSpPr>
          <p:spPr>
            <a:xfrm>
              <a:off x="3701402" y="2053183"/>
              <a:ext cx="1733992" cy="130805"/>
            </a:xfrm>
            <a:prstGeom prst="rect">
              <a:avLst/>
            </a:prstGeom>
            <a:noFill/>
          </p:spPr>
          <p:txBody>
            <a:bodyPr wrap="square" lIns="0" tIns="0" rIns="0" bIns="0" rtlCol="0">
              <a:spAutoFit/>
            </a:bodyPr>
            <a:lstStyle/>
            <a:p>
              <a:pPr algn="ctr"/>
              <a:r>
                <a:rPr lang="de-DE" sz="850" b="1" dirty="0">
                  <a:solidFill>
                    <a:schemeClr val="bg1"/>
                  </a:solidFill>
                  <a:latin typeface="Gustavo Bold" pitchFamily="2" charset="77"/>
                  <a:ea typeface="Gustavo Bold" pitchFamily="2" charset="77"/>
                </a:rPr>
                <a:t>Energie &amp; Umwelt Niederrhein</a:t>
              </a:r>
            </a:p>
          </p:txBody>
        </p:sp>
        <p:pic>
          <p:nvPicPr>
            <p:cNvPr id="69" name="Grafik 68">
              <a:extLst>
                <a:ext uri="{FF2B5EF4-FFF2-40B4-BE49-F238E27FC236}">
                  <a16:creationId xmlns:a16="http://schemas.microsoft.com/office/drawing/2014/main" id="{2039D16E-52FF-714A-A1FB-CDAD99D8FA9A}"/>
                </a:ext>
              </a:extLst>
            </p:cNvPr>
            <p:cNvPicPr>
              <a:picLocks noChangeAspect="1"/>
            </p:cNvPicPr>
            <p:nvPr/>
          </p:nvPicPr>
          <p:blipFill>
            <a:blip r:embed="rId6"/>
            <a:stretch>
              <a:fillRect/>
            </a:stretch>
          </p:blipFill>
          <p:spPr>
            <a:xfrm>
              <a:off x="3993796" y="1632419"/>
              <a:ext cx="1149204" cy="352906"/>
            </a:xfrm>
            <a:prstGeom prst="rect">
              <a:avLst/>
            </a:prstGeom>
            <a:effectLst/>
          </p:spPr>
        </p:pic>
      </p:grpSp>
      <p:grpSp>
        <p:nvGrpSpPr>
          <p:cNvPr id="73" name="Gruppieren 72">
            <a:extLst>
              <a:ext uri="{FF2B5EF4-FFF2-40B4-BE49-F238E27FC236}">
                <a16:creationId xmlns:a16="http://schemas.microsoft.com/office/drawing/2014/main" id="{975C7ED0-071F-3448-9E9F-66961F44A36D}"/>
              </a:ext>
            </a:extLst>
          </p:cNvPr>
          <p:cNvGrpSpPr/>
          <p:nvPr/>
        </p:nvGrpSpPr>
        <p:grpSpPr>
          <a:xfrm>
            <a:off x="3742195" y="1629129"/>
            <a:ext cx="1650883" cy="551569"/>
            <a:chOff x="6788779" y="1632419"/>
            <a:chExt cx="1650883" cy="551569"/>
          </a:xfrm>
          <a:effectLst>
            <a:outerShdw blurRad="254000" dist="38100" dir="5400000" algn="t" rotWithShape="0">
              <a:schemeClr val="tx1">
                <a:lumMod val="75000"/>
              </a:schemeClr>
            </a:outerShdw>
          </a:effectLst>
        </p:grpSpPr>
        <p:sp>
          <p:nvSpPr>
            <p:cNvPr id="41" name="Textfeld 40">
              <a:extLst>
                <a:ext uri="{FF2B5EF4-FFF2-40B4-BE49-F238E27FC236}">
                  <a16:creationId xmlns:a16="http://schemas.microsoft.com/office/drawing/2014/main" id="{710FFDD9-D838-0541-83DD-8B02EF8E3B5F}"/>
                </a:ext>
              </a:extLst>
            </p:cNvPr>
            <p:cNvSpPr txBox="1"/>
            <p:nvPr/>
          </p:nvSpPr>
          <p:spPr>
            <a:xfrm>
              <a:off x="6788779" y="2053183"/>
              <a:ext cx="1650883" cy="130805"/>
            </a:xfrm>
            <a:prstGeom prst="rect">
              <a:avLst/>
            </a:prstGeom>
            <a:noFill/>
          </p:spPr>
          <p:txBody>
            <a:bodyPr wrap="square" lIns="0" tIns="0" rIns="0" bIns="0" rtlCol="0">
              <a:spAutoFit/>
            </a:bodyPr>
            <a:lstStyle/>
            <a:p>
              <a:pPr algn="ctr"/>
              <a:r>
                <a:rPr lang="de-DE" sz="850" b="1" dirty="0">
                  <a:solidFill>
                    <a:schemeClr val="bg1"/>
                  </a:solidFill>
                  <a:latin typeface="Gustavo Bold" pitchFamily="2" charset="77"/>
                  <a:ea typeface="Gustavo Bold" pitchFamily="2" charset="77"/>
                </a:rPr>
                <a:t>Stadt &amp; Service Niederrhein</a:t>
              </a:r>
            </a:p>
          </p:txBody>
        </p:sp>
        <p:pic>
          <p:nvPicPr>
            <p:cNvPr id="71" name="Grafik 70">
              <a:extLst>
                <a:ext uri="{FF2B5EF4-FFF2-40B4-BE49-F238E27FC236}">
                  <a16:creationId xmlns:a16="http://schemas.microsoft.com/office/drawing/2014/main" id="{6E55A89A-6C6B-2942-97BA-BC3ACB3F5BAC}"/>
                </a:ext>
              </a:extLst>
            </p:cNvPr>
            <p:cNvPicPr>
              <a:picLocks noChangeAspect="1"/>
            </p:cNvPicPr>
            <p:nvPr/>
          </p:nvPicPr>
          <p:blipFill>
            <a:blip r:embed="rId6"/>
            <a:stretch>
              <a:fillRect/>
            </a:stretch>
          </p:blipFill>
          <p:spPr>
            <a:xfrm>
              <a:off x="7039618" y="1632419"/>
              <a:ext cx="1149204" cy="352906"/>
            </a:xfrm>
            <a:prstGeom prst="rect">
              <a:avLst/>
            </a:prstGeom>
            <a:effectLst/>
          </p:spPr>
        </p:pic>
      </p:grpSp>
      <p:sp>
        <p:nvSpPr>
          <p:cNvPr id="20" name="Textfeld 19">
            <a:extLst>
              <a:ext uri="{FF2B5EF4-FFF2-40B4-BE49-F238E27FC236}">
                <a16:creationId xmlns:a16="http://schemas.microsoft.com/office/drawing/2014/main" id="{A31848A4-8C80-7145-B373-7F6D14008647}"/>
              </a:ext>
            </a:extLst>
          </p:cNvPr>
          <p:cNvSpPr txBox="1"/>
          <p:nvPr/>
        </p:nvSpPr>
        <p:spPr>
          <a:xfrm>
            <a:off x="6098400" y="2445181"/>
            <a:ext cx="3045600" cy="2308324"/>
          </a:xfrm>
          <a:prstGeom prst="rect">
            <a:avLst/>
          </a:prstGeom>
          <a:noFill/>
          <a:effectLst>
            <a:outerShdw blurRad="254000" dist="38100" dir="5400000" algn="t" rotWithShape="0">
              <a:schemeClr val="tx1">
                <a:lumMod val="75000"/>
              </a:schemeClr>
            </a:outerShdw>
          </a:effectLst>
        </p:spPr>
        <p:txBody>
          <a:bodyPr wrap="square">
            <a:spAutoFit/>
          </a:bodyPr>
          <a:lstStyle/>
          <a:p>
            <a:pPr lvl="0" algn="ctr"/>
            <a:r>
              <a:rPr kumimoji="0" lang="de-DE" sz="1200" i="0" u="none" strike="noStrike" cap="none" normalizeH="0" baseline="0" dirty="0">
                <a:ln>
                  <a:noFill/>
                </a:ln>
                <a:solidFill>
                  <a:schemeClr val="bg1"/>
                </a:solidFill>
                <a:effectLst/>
                <a:latin typeface="+mn-lt"/>
                <a:ea typeface="ＭＳ Ｐゴシック" charset="0"/>
              </a:rPr>
              <a:t>Umsatzerlöse:</a:t>
            </a:r>
            <a:r>
              <a:rPr kumimoji="0" lang="de-DE" sz="1000" i="0" u="none" strike="noStrike" cap="none" normalizeH="0" baseline="0" dirty="0">
                <a:ln>
                  <a:noFill/>
                </a:ln>
                <a:solidFill>
                  <a:schemeClr val="bg1"/>
                </a:solidFill>
                <a:effectLst/>
                <a:latin typeface="+mn-lt"/>
                <a:ea typeface="ＭＳ Ｐゴシック" charset="0"/>
              </a:rPr>
              <a:t> </a:t>
            </a:r>
          </a:p>
          <a:p>
            <a:pPr lvl="0" algn="ctr"/>
            <a:r>
              <a:rPr lang="de-DE" sz="2400" b="1" dirty="0">
                <a:solidFill>
                  <a:schemeClr val="bg1"/>
                </a:solidFill>
                <a:ea typeface="ＭＳ Ｐゴシック" charset="0"/>
              </a:rPr>
              <a:t>2.463 </a:t>
            </a:r>
            <a:r>
              <a:rPr lang="de-DE" b="1" dirty="0">
                <a:solidFill>
                  <a:schemeClr val="bg1"/>
                </a:solidFill>
                <a:ea typeface="ＭＳ Ｐゴシック" charset="0"/>
              </a:rPr>
              <a:t>T€</a:t>
            </a:r>
            <a:endParaRPr kumimoji="0" lang="de-DE" b="1" i="0" u="none" strike="noStrike" cap="none" normalizeH="0" dirty="0">
              <a:ln>
                <a:noFill/>
              </a:ln>
              <a:solidFill>
                <a:schemeClr val="bg1"/>
              </a:solidFill>
              <a:effectLst/>
              <a:latin typeface="+mn-lt"/>
              <a:ea typeface="ＭＳ Ｐゴシック" charset="0"/>
            </a:endParaRPr>
          </a:p>
          <a:p>
            <a:pPr lvl="0" algn="ctr"/>
            <a:r>
              <a:rPr kumimoji="0" lang="de-DE" sz="800" b="0" i="0" u="none" strike="noStrike" cap="none" normalizeH="0" dirty="0">
                <a:ln>
                  <a:noFill/>
                </a:ln>
                <a:solidFill>
                  <a:schemeClr val="tx1">
                    <a:lumMod val="40000"/>
                    <a:lumOff val="60000"/>
                  </a:schemeClr>
                </a:solidFill>
                <a:effectLst/>
                <a:latin typeface="+mn-lt"/>
                <a:ea typeface="ＭＳ Ｐゴシック" charset="0"/>
              </a:rPr>
              <a:t>(31.12.2022)</a:t>
            </a:r>
          </a:p>
          <a:p>
            <a:pPr lvl="0" algn="ctr">
              <a:lnSpc>
                <a:spcPts val="1200"/>
              </a:lnSpc>
            </a:pPr>
            <a:endParaRPr lang="de-DE" sz="1000" b="1" baseline="0" dirty="0">
              <a:solidFill>
                <a:schemeClr val="bg1"/>
              </a:solidFill>
              <a:latin typeface="+mn-lt"/>
              <a:ea typeface="ＭＳ Ｐゴシック" charset="0"/>
            </a:endParaRPr>
          </a:p>
          <a:p>
            <a:pPr lvl="0" algn="ctr"/>
            <a:r>
              <a:rPr lang="de-DE" sz="1200" dirty="0">
                <a:solidFill>
                  <a:schemeClr val="bg1"/>
                </a:solidFill>
                <a:ea typeface="ＭＳ Ｐゴシック" charset="0"/>
              </a:rPr>
              <a:t>Ergebnis vor Steuern:</a:t>
            </a:r>
            <a:r>
              <a:rPr lang="de-DE" sz="1000" baseline="0" dirty="0">
                <a:solidFill>
                  <a:schemeClr val="bg1"/>
                </a:solidFill>
                <a:latin typeface="+mn-lt"/>
                <a:ea typeface="ＭＳ Ｐゴシック" charset="0"/>
              </a:rPr>
              <a:t> </a:t>
            </a:r>
          </a:p>
          <a:p>
            <a:pPr lvl="0" algn="ctr"/>
            <a:r>
              <a:rPr lang="de-DE" sz="2400" b="1" dirty="0">
                <a:solidFill>
                  <a:schemeClr val="bg1"/>
                </a:solidFill>
                <a:ea typeface="ＭＳ Ｐゴシック" charset="0"/>
              </a:rPr>
              <a:t>102</a:t>
            </a:r>
            <a:r>
              <a:rPr lang="de-DE" sz="2400" b="1" dirty="0">
                <a:solidFill>
                  <a:schemeClr val="bg1"/>
                </a:solidFill>
                <a:latin typeface="+mn-lt"/>
                <a:ea typeface="ＭＳ Ｐゴシック" charset="0"/>
              </a:rPr>
              <a:t> </a:t>
            </a:r>
            <a:r>
              <a:rPr lang="de-DE" b="1" dirty="0">
                <a:solidFill>
                  <a:schemeClr val="bg1"/>
                </a:solidFill>
                <a:latin typeface="+mn-lt"/>
                <a:ea typeface="ＭＳ Ｐゴシック" charset="0"/>
              </a:rPr>
              <a:t>T€</a:t>
            </a:r>
          </a:p>
          <a:p>
            <a:pPr lvl="0" algn="ctr">
              <a:lnSpc>
                <a:spcPts val="1200"/>
              </a:lnSpc>
            </a:pPr>
            <a:endParaRPr kumimoji="0" lang="de-DE" b="1" i="0" u="none" strike="noStrike" cap="none" normalizeH="0" baseline="0" dirty="0">
              <a:ln>
                <a:noFill/>
              </a:ln>
              <a:solidFill>
                <a:schemeClr val="bg1"/>
              </a:solidFill>
              <a:effectLst/>
              <a:ea typeface="ＭＳ Ｐゴシック" charset="0"/>
            </a:endParaRPr>
          </a:p>
          <a:p>
            <a:pPr lvl="0" algn="ctr"/>
            <a:r>
              <a:rPr kumimoji="0" lang="de-DE" sz="1200" i="0" u="none" strike="noStrike" cap="none" normalizeH="0" baseline="0" dirty="0">
                <a:ln>
                  <a:noFill/>
                </a:ln>
                <a:solidFill>
                  <a:schemeClr val="bg1"/>
                </a:solidFill>
                <a:effectLst/>
                <a:latin typeface="+mn-lt"/>
                <a:ea typeface="ＭＳ Ｐゴシック" charset="0"/>
              </a:rPr>
              <a:t>Mitarbeiter:</a:t>
            </a:r>
            <a:r>
              <a:rPr kumimoji="0" lang="de-DE" sz="1000" i="0" u="none" strike="noStrike" cap="none" normalizeH="0" baseline="0" dirty="0">
                <a:ln>
                  <a:noFill/>
                </a:ln>
                <a:solidFill>
                  <a:schemeClr val="bg1"/>
                </a:solidFill>
                <a:effectLst/>
                <a:latin typeface="+mn-lt"/>
                <a:ea typeface="ＭＳ Ｐゴシック" charset="0"/>
              </a:rPr>
              <a:t> </a:t>
            </a:r>
          </a:p>
          <a:p>
            <a:pPr lvl="0" algn="ctr"/>
            <a:r>
              <a:rPr kumimoji="0" lang="de-DE" sz="2400" b="1" i="0" u="none" strike="noStrike" cap="none" normalizeH="0" baseline="0" dirty="0">
                <a:ln>
                  <a:noFill/>
                </a:ln>
                <a:solidFill>
                  <a:schemeClr val="bg1"/>
                </a:solidFill>
                <a:effectLst/>
                <a:latin typeface="+mn-lt"/>
                <a:ea typeface="ＭＳ Ｐゴシック" charset="0"/>
              </a:rPr>
              <a:t>33</a:t>
            </a:r>
            <a:br>
              <a:rPr kumimoji="0" lang="de-DE" sz="1800" b="0" i="0" u="none" strike="noStrike" cap="none" normalizeH="0" baseline="0" dirty="0">
                <a:ln>
                  <a:noFill/>
                </a:ln>
                <a:solidFill>
                  <a:schemeClr val="bg1"/>
                </a:solidFill>
                <a:effectLst/>
                <a:latin typeface="+mn-lt"/>
                <a:ea typeface="ＭＳ Ｐゴシック" charset="0"/>
              </a:rPr>
            </a:br>
            <a:r>
              <a:rPr lang="de-DE" sz="800" b="0" dirty="0">
                <a:solidFill>
                  <a:schemeClr val="tx1">
                    <a:lumMod val="40000"/>
                    <a:lumOff val="60000"/>
                  </a:schemeClr>
                </a:solidFill>
                <a:latin typeface="+mn-lt"/>
                <a:ea typeface="ＭＳ Ｐゴシック" charset="0"/>
              </a:rPr>
              <a:t>(31.12.2022)</a:t>
            </a:r>
            <a:endParaRPr lang="de-DE" sz="800" dirty="0">
              <a:solidFill>
                <a:schemeClr val="tx1">
                  <a:lumMod val="40000"/>
                  <a:lumOff val="60000"/>
                </a:schemeClr>
              </a:solidFill>
            </a:endParaRPr>
          </a:p>
        </p:txBody>
      </p:sp>
      <p:grpSp>
        <p:nvGrpSpPr>
          <p:cNvPr id="21" name="Gruppieren 20">
            <a:extLst>
              <a:ext uri="{FF2B5EF4-FFF2-40B4-BE49-F238E27FC236}">
                <a16:creationId xmlns:a16="http://schemas.microsoft.com/office/drawing/2014/main" id="{A6948028-3796-DA40-A952-15D2C32EB05D}"/>
              </a:ext>
            </a:extLst>
          </p:cNvPr>
          <p:cNvGrpSpPr/>
          <p:nvPr/>
        </p:nvGrpSpPr>
        <p:grpSpPr>
          <a:xfrm>
            <a:off x="6849095" y="1629129"/>
            <a:ext cx="1544211" cy="551569"/>
            <a:chOff x="750695" y="1632419"/>
            <a:chExt cx="1544211" cy="551569"/>
          </a:xfrm>
          <a:effectLst>
            <a:outerShdw blurRad="254000" dist="38100" dir="5400000" algn="t" rotWithShape="0">
              <a:schemeClr val="tx1">
                <a:lumMod val="75000"/>
              </a:schemeClr>
            </a:outerShdw>
          </a:effectLst>
        </p:grpSpPr>
        <p:sp>
          <p:nvSpPr>
            <p:cNvPr id="23" name="Textfeld 22">
              <a:extLst>
                <a:ext uri="{FF2B5EF4-FFF2-40B4-BE49-F238E27FC236}">
                  <a16:creationId xmlns:a16="http://schemas.microsoft.com/office/drawing/2014/main" id="{F73E470F-71D8-8B46-99AA-2F5960C725F5}"/>
                </a:ext>
              </a:extLst>
            </p:cNvPr>
            <p:cNvSpPr txBox="1"/>
            <p:nvPr/>
          </p:nvSpPr>
          <p:spPr>
            <a:xfrm>
              <a:off x="750695" y="2053183"/>
              <a:ext cx="1544211" cy="130805"/>
            </a:xfrm>
            <a:prstGeom prst="rect">
              <a:avLst/>
            </a:prstGeom>
            <a:noFill/>
          </p:spPr>
          <p:txBody>
            <a:bodyPr wrap="square" lIns="0" tIns="0" rIns="0" bIns="0" rtlCol="0">
              <a:spAutoFit/>
            </a:bodyPr>
            <a:lstStyle/>
            <a:p>
              <a:pPr algn="ctr"/>
              <a:r>
                <a:rPr lang="de-DE" sz="850" b="1" dirty="0">
                  <a:solidFill>
                    <a:schemeClr val="bg1"/>
                  </a:solidFill>
                  <a:latin typeface="Gustavo Bold" pitchFamily="2" charset="77"/>
                  <a:ea typeface="Gustavo Bold" pitchFamily="2" charset="77"/>
                </a:rPr>
                <a:t>Sport &amp; Bäder Niederrhein</a:t>
              </a:r>
            </a:p>
          </p:txBody>
        </p:sp>
        <p:pic>
          <p:nvPicPr>
            <p:cNvPr id="24" name="Grafik 23">
              <a:extLst>
                <a:ext uri="{FF2B5EF4-FFF2-40B4-BE49-F238E27FC236}">
                  <a16:creationId xmlns:a16="http://schemas.microsoft.com/office/drawing/2014/main" id="{999112EC-F40F-014B-84E5-0FA771CD201E}"/>
                </a:ext>
              </a:extLst>
            </p:cNvPr>
            <p:cNvPicPr>
              <a:picLocks noChangeAspect="1"/>
            </p:cNvPicPr>
            <p:nvPr/>
          </p:nvPicPr>
          <p:blipFill>
            <a:blip r:embed="rId6"/>
            <a:stretch>
              <a:fillRect/>
            </a:stretch>
          </p:blipFill>
          <p:spPr>
            <a:xfrm>
              <a:off x="948198" y="1632419"/>
              <a:ext cx="1149204" cy="352906"/>
            </a:xfrm>
            <a:prstGeom prst="rect">
              <a:avLst/>
            </a:prstGeom>
            <a:effectLst/>
          </p:spPr>
        </p:pic>
      </p:grpSp>
      <p:cxnSp>
        <p:nvCxnSpPr>
          <p:cNvPr id="26" name="Gerade Verbindung 14">
            <a:extLst>
              <a:ext uri="{FF2B5EF4-FFF2-40B4-BE49-F238E27FC236}">
                <a16:creationId xmlns:a16="http://schemas.microsoft.com/office/drawing/2014/main" id="{B03BB4D5-ACB6-3A4E-BE77-E56195ABA5CF}"/>
              </a:ext>
            </a:extLst>
          </p:cNvPr>
          <p:cNvCxnSpPr>
            <a:cxnSpLocks/>
          </p:cNvCxnSpPr>
          <p:nvPr/>
        </p:nvCxnSpPr>
        <p:spPr>
          <a:xfrm>
            <a:off x="356474" y="5413375"/>
            <a:ext cx="842875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Fußzeilenplatzhalter 1">
            <a:extLst>
              <a:ext uri="{FF2B5EF4-FFF2-40B4-BE49-F238E27FC236}">
                <a16:creationId xmlns:a16="http://schemas.microsoft.com/office/drawing/2014/main" id="{0FAA1D97-7AAE-8551-A17A-33D4F94F67EA}"/>
              </a:ext>
            </a:extLst>
          </p:cNvPr>
          <p:cNvSpPr>
            <a:spLocks noGrp="1"/>
          </p:cNvSpPr>
          <p:nvPr>
            <p:ph type="ftr" sz="quarter" idx="3"/>
          </p:nvPr>
        </p:nvSpPr>
        <p:spPr/>
        <p:txBody>
          <a:bodyPr/>
          <a:lstStyle/>
          <a:p>
            <a:r>
              <a:rPr lang="de-DE" b="1" dirty="0">
                <a:solidFill>
                  <a:schemeClr val="bg1"/>
                </a:solidFill>
              </a:rPr>
              <a:t>Enni-Unternehmensgruppe | Unternehmenspräsentation</a:t>
            </a:r>
            <a:endParaRPr lang="de-DE" dirty="0">
              <a:solidFill>
                <a:schemeClr val="bg1"/>
              </a:solidFill>
            </a:endParaRPr>
          </a:p>
        </p:txBody>
      </p:sp>
      <p:sp>
        <p:nvSpPr>
          <p:cNvPr id="3" name="Foliennummernplatzhalter 4">
            <a:extLst>
              <a:ext uri="{FF2B5EF4-FFF2-40B4-BE49-F238E27FC236}">
                <a16:creationId xmlns:a16="http://schemas.microsoft.com/office/drawing/2014/main" id="{FD8D12C0-753A-5FB8-3041-A5663EDDEC59}"/>
              </a:ext>
            </a:extLst>
          </p:cNvPr>
          <p:cNvSpPr>
            <a:spLocks noGrp="1"/>
          </p:cNvSpPr>
          <p:nvPr>
            <p:ph type="sldNum" sz="quarter" idx="12"/>
          </p:nvPr>
        </p:nvSpPr>
        <p:spPr>
          <a:xfrm>
            <a:off x="6569537" y="5413375"/>
            <a:ext cx="2215688" cy="304271"/>
          </a:xfrm>
        </p:spPr>
        <p:txBody>
          <a:bodyPr/>
          <a:lstStyle/>
          <a:p>
            <a:fld id="{E5607CED-D545-0D4C-A214-D96E27090DB2}" type="slidenum">
              <a:rPr lang="de-DE" smtClean="0">
                <a:solidFill>
                  <a:schemeClr val="bg1"/>
                </a:solidFill>
              </a:rPr>
              <a:pPr/>
              <a:t>9</a:t>
            </a:fld>
            <a:endParaRPr lang="de-DE" dirty="0">
              <a:solidFill>
                <a:schemeClr val="bg1"/>
              </a:solidFill>
            </a:endParaRPr>
          </a:p>
        </p:txBody>
      </p:sp>
    </p:spTree>
    <p:extLst>
      <p:ext uri="{BB962C8B-B14F-4D97-AF65-F5344CB8AC3E}">
        <p14:creationId xmlns:p14="http://schemas.microsoft.com/office/powerpoint/2010/main" val="3743447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a:themeElements>
    <a:clrScheme name="enni_PPT_Master_2021">
      <a:dk1>
        <a:srgbClr val="0059D7"/>
      </a:dk1>
      <a:lt1>
        <a:srgbClr val="FFFFFF"/>
      </a:lt1>
      <a:dk2>
        <a:srgbClr val="000000"/>
      </a:dk2>
      <a:lt2>
        <a:srgbClr val="FFFFFF"/>
      </a:lt2>
      <a:accent1>
        <a:srgbClr val="F0D741"/>
      </a:accent1>
      <a:accent2>
        <a:srgbClr val="FFFFFF"/>
      </a:accent2>
      <a:accent3>
        <a:srgbClr val="FFFFFF"/>
      </a:accent3>
      <a:accent4>
        <a:srgbClr val="FFFFFF"/>
      </a:accent4>
      <a:accent5>
        <a:srgbClr val="FFFFFF"/>
      </a:accent5>
      <a:accent6>
        <a:srgbClr val="FFFFFF"/>
      </a:accent6>
      <a:hlink>
        <a:srgbClr val="FFFFFF"/>
      </a:hlink>
      <a:folHlink>
        <a:srgbClr val="FFFF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99A328F93C3B1046A0670BED0410DCCC" ma:contentTypeVersion="2" ma:contentTypeDescription="Ein neues Dokument erstellen." ma:contentTypeScope="" ma:versionID="0768f268bd3f4c27310bf4c45dfdece0">
  <xsd:schema xmlns:xsd="http://www.w3.org/2001/XMLSchema" xmlns:xs="http://www.w3.org/2001/XMLSchema" xmlns:p="http://schemas.microsoft.com/office/2006/metadata/properties" xmlns:ns2="a9dc1dce-451f-49a0-878c-c5bba5496759" targetNamespace="http://schemas.microsoft.com/office/2006/metadata/properties" ma:root="true" ma:fieldsID="6acc4d733d6d4b3948ba68f4d72be170" ns2:_="">
    <xsd:import namespace="a9dc1dce-451f-49a0-878c-c5bba5496759"/>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9dc1dce-451f-49a0-878c-c5bba549675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2A1A815-D65B-4A6E-97AB-D83847C482B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9dc1dce-451f-49a0-878c-c5bba549675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6E22FF2-EDD5-438B-9E33-F65F262E8CF0}">
  <ds:schemaRefs>
    <ds:schemaRef ds:uri="http://schemas.microsoft.com/sharepoint/v3/contenttype/forms"/>
  </ds:schemaRefs>
</ds:datastoreItem>
</file>

<file path=customXml/itemProps3.xml><?xml version="1.0" encoding="utf-8"?>
<ds:datastoreItem xmlns:ds="http://schemas.openxmlformats.org/officeDocument/2006/customXml" ds:itemID="{BCC43A8A-B088-4127-98F7-6908CC8CD363}">
  <ds:schemaRefs>
    <ds:schemaRef ds:uri="http://www.w3.org/XML/1998/namespace"/>
    <ds:schemaRef ds:uri="http://purl.org/dc/elements/1.1/"/>
    <ds:schemaRef ds:uri="http://schemas.openxmlformats.org/package/2006/metadata/core-properties"/>
    <ds:schemaRef ds:uri="http://purl.org/dc/terms/"/>
    <ds:schemaRef ds:uri="http://schemas.microsoft.com/office/2006/documentManagement/types"/>
    <ds:schemaRef ds:uri="http://schemas.microsoft.com/office/2006/metadata/properties"/>
    <ds:schemaRef ds:uri="http://schemas.microsoft.com/office/infopath/2007/PartnerControls"/>
    <ds:schemaRef ds:uri="a9dc1dce-451f-49a0-878c-c5bba5496759"/>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4271</Words>
  <Application>Microsoft Office PowerPoint</Application>
  <PresentationFormat>Bildschirmpräsentation (16:10)</PresentationFormat>
  <Paragraphs>629</Paragraphs>
  <Slides>41</Slides>
  <Notes>34</Notes>
  <HiddenSlides>0</HiddenSlides>
  <MMClips>0</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41</vt:i4>
      </vt:variant>
    </vt:vector>
  </HeadingPairs>
  <TitlesOfParts>
    <vt:vector size="47" baseType="lpstr">
      <vt:lpstr>Arial</vt:lpstr>
      <vt:lpstr>Calibri</vt:lpstr>
      <vt:lpstr>Courier New</vt:lpstr>
      <vt:lpstr>Gustavo Bold</vt:lpstr>
      <vt:lpstr>Wingdings</vt:lpstr>
      <vt:lpstr>Office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Weber Max</dc:creator>
  <cp:lastModifiedBy>Hornung, Herbert</cp:lastModifiedBy>
  <cp:revision>511</cp:revision>
  <dcterms:created xsi:type="dcterms:W3CDTF">2021-04-23T08:09:38Z</dcterms:created>
  <dcterms:modified xsi:type="dcterms:W3CDTF">2023-08-31T08:56:39Z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0x01010099A328F93C3B1046A0670BED0410DCCC</vt:lpwstr>
  </property>
</Properties>
</file>