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handoutMasterIdLst>
    <p:handoutMasterId r:id="rId12"/>
  </p:handoutMasterIdLst>
  <p:sldIdLst>
    <p:sldId id="277" r:id="rId2"/>
    <p:sldId id="282" r:id="rId3"/>
    <p:sldId id="283" r:id="rId4"/>
    <p:sldId id="284" r:id="rId5"/>
    <p:sldId id="285" r:id="rId6"/>
    <p:sldId id="271" r:id="rId7"/>
    <p:sldId id="273" r:id="rId8"/>
    <p:sldId id="270" r:id="rId9"/>
    <p:sldId id="281" r:id="rId10"/>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AD7"/>
    <a:srgbClr val="C85A28"/>
    <a:srgbClr val="FF00FF"/>
    <a:srgbClr val="FFE5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309"/>
    <p:restoredTop sz="94714"/>
  </p:normalViewPr>
  <p:slideViewPr>
    <p:cSldViewPr snapToGrid="0" snapToObjects="1">
      <p:cViewPr varScale="1">
        <p:scale>
          <a:sx n="129" d="100"/>
          <a:sy n="129" d="100"/>
        </p:scale>
        <p:origin x="1638" y="114"/>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snapToObjects="1" showGuides="1">
      <p:cViewPr varScale="1">
        <p:scale>
          <a:sx n="59" d="100"/>
          <a:sy n="59" d="100"/>
        </p:scale>
        <p:origin x="2098" y="31"/>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Tabelle1!$B$1</c:f>
              <c:strCache>
                <c:ptCount val="1"/>
                <c:pt idx="0">
                  <c:v>Daten</c:v>
                </c:pt>
              </c:strCache>
            </c:strRef>
          </c:tx>
          <c:spPr>
            <a:solidFill>
              <a:schemeClr val="accent1"/>
            </a:solidFill>
            <a:ln>
              <a:noFill/>
            </a:ln>
            <a:effectLst/>
          </c:spPr>
          <c:invertIfNegative val="0"/>
          <c:dPt>
            <c:idx val="0"/>
            <c:invertIfNegative val="0"/>
            <c:bubble3D val="0"/>
            <c:spPr>
              <a:solidFill>
                <a:schemeClr val="tx1"/>
              </a:solidFill>
              <a:ln>
                <a:noFill/>
              </a:ln>
              <a:effectLst/>
            </c:spPr>
            <c:extLst>
              <c:ext xmlns:c16="http://schemas.microsoft.com/office/drawing/2014/chart" uri="{C3380CC4-5D6E-409C-BE32-E72D297353CC}">
                <c16:uniqueId val="{00000016-C17D-234D-9D64-B8854BFCBD5C}"/>
              </c:ext>
            </c:extLst>
          </c:dPt>
          <c:dPt>
            <c:idx val="1"/>
            <c:invertIfNegative val="0"/>
            <c:bubble3D val="0"/>
            <c:spPr>
              <a:solidFill>
                <a:schemeClr val="tx1"/>
              </a:solidFill>
              <a:ln>
                <a:noFill/>
              </a:ln>
              <a:effectLst/>
            </c:spPr>
            <c:extLst>
              <c:ext xmlns:c16="http://schemas.microsoft.com/office/drawing/2014/chart" uri="{C3380CC4-5D6E-409C-BE32-E72D297353CC}">
                <c16:uniqueId val="{00000015-C17D-234D-9D64-B8854BFCBD5C}"/>
              </c:ext>
            </c:extLst>
          </c:dPt>
          <c:dPt>
            <c:idx val="2"/>
            <c:invertIfNegative val="0"/>
            <c:bubble3D val="0"/>
            <c:spPr>
              <a:solidFill>
                <a:schemeClr val="tx1"/>
              </a:solidFill>
              <a:ln>
                <a:noFill/>
              </a:ln>
              <a:effectLst/>
            </c:spPr>
            <c:extLst>
              <c:ext xmlns:c16="http://schemas.microsoft.com/office/drawing/2014/chart" uri="{C3380CC4-5D6E-409C-BE32-E72D297353CC}">
                <c16:uniqueId val="{00000014-C17D-234D-9D64-B8854BFCBD5C}"/>
              </c:ext>
            </c:extLst>
          </c:dPt>
          <c:dPt>
            <c:idx val="3"/>
            <c:invertIfNegative val="0"/>
            <c:bubble3D val="0"/>
            <c:spPr>
              <a:solidFill>
                <a:schemeClr val="tx1"/>
              </a:solidFill>
              <a:ln>
                <a:noFill/>
              </a:ln>
              <a:effectLst/>
            </c:spPr>
            <c:extLst>
              <c:ext xmlns:c16="http://schemas.microsoft.com/office/drawing/2014/chart" uri="{C3380CC4-5D6E-409C-BE32-E72D297353CC}">
                <c16:uniqueId val="{00000013-C17D-234D-9D64-B8854BFCBD5C}"/>
              </c:ext>
            </c:extLst>
          </c:dPt>
          <c:dPt>
            <c:idx val="4"/>
            <c:invertIfNegative val="0"/>
            <c:bubble3D val="0"/>
            <c:spPr>
              <a:solidFill>
                <a:schemeClr val="tx1"/>
              </a:solidFill>
              <a:ln>
                <a:noFill/>
              </a:ln>
              <a:effectLst/>
            </c:spPr>
            <c:extLst>
              <c:ext xmlns:c16="http://schemas.microsoft.com/office/drawing/2014/chart" uri="{C3380CC4-5D6E-409C-BE32-E72D297353CC}">
                <c16:uniqueId val="{00000012-C17D-234D-9D64-B8854BFCBD5C}"/>
              </c:ext>
            </c:extLst>
          </c:dPt>
          <c:dPt>
            <c:idx val="5"/>
            <c:invertIfNegative val="0"/>
            <c:bubble3D val="0"/>
            <c:spPr>
              <a:solidFill>
                <a:schemeClr val="tx1"/>
              </a:solidFill>
              <a:ln>
                <a:noFill/>
              </a:ln>
              <a:effectLst/>
            </c:spPr>
            <c:extLst>
              <c:ext xmlns:c16="http://schemas.microsoft.com/office/drawing/2014/chart" uri="{C3380CC4-5D6E-409C-BE32-E72D297353CC}">
                <c16:uniqueId val="{00000011-C17D-234D-9D64-B8854BFCBD5C}"/>
              </c:ext>
            </c:extLst>
          </c:dPt>
          <c:dPt>
            <c:idx val="6"/>
            <c:invertIfNegative val="0"/>
            <c:bubble3D val="0"/>
            <c:spPr>
              <a:solidFill>
                <a:schemeClr val="tx1"/>
              </a:solidFill>
              <a:ln>
                <a:noFill/>
              </a:ln>
              <a:effectLst/>
            </c:spPr>
            <c:extLst>
              <c:ext xmlns:c16="http://schemas.microsoft.com/office/drawing/2014/chart" uri="{C3380CC4-5D6E-409C-BE32-E72D297353CC}">
                <c16:uniqueId val="{00000010-C17D-234D-9D64-B8854BFCBD5C}"/>
              </c:ext>
            </c:extLst>
          </c:dPt>
          <c:dPt>
            <c:idx val="7"/>
            <c:invertIfNegative val="0"/>
            <c:bubble3D val="0"/>
            <c:spPr>
              <a:solidFill>
                <a:schemeClr val="tx1"/>
              </a:solidFill>
              <a:ln>
                <a:noFill/>
              </a:ln>
              <a:effectLst/>
            </c:spPr>
            <c:extLst>
              <c:ext xmlns:c16="http://schemas.microsoft.com/office/drawing/2014/chart" uri="{C3380CC4-5D6E-409C-BE32-E72D297353CC}">
                <c16:uniqueId val="{0000000F-C17D-234D-9D64-B8854BFCBD5C}"/>
              </c:ext>
            </c:extLst>
          </c:dPt>
          <c:dPt>
            <c:idx val="8"/>
            <c:invertIfNegative val="0"/>
            <c:bubble3D val="0"/>
            <c:spPr>
              <a:solidFill>
                <a:schemeClr val="tx1"/>
              </a:solidFill>
              <a:ln>
                <a:noFill/>
              </a:ln>
              <a:effectLst/>
            </c:spPr>
            <c:extLst>
              <c:ext xmlns:c16="http://schemas.microsoft.com/office/drawing/2014/chart" uri="{C3380CC4-5D6E-409C-BE32-E72D297353CC}">
                <c16:uniqueId val="{0000000E-C17D-234D-9D64-B8854BFCBD5C}"/>
              </c:ext>
            </c:extLst>
          </c:dPt>
          <c:dPt>
            <c:idx val="9"/>
            <c:invertIfNegative val="0"/>
            <c:bubble3D val="0"/>
            <c:spPr>
              <a:solidFill>
                <a:schemeClr val="tx1"/>
              </a:solidFill>
              <a:ln>
                <a:noFill/>
              </a:ln>
              <a:effectLst/>
            </c:spPr>
            <c:extLst>
              <c:ext xmlns:c16="http://schemas.microsoft.com/office/drawing/2014/chart" uri="{C3380CC4-5D6E-409C-BE32-E72D297353CC}">
                <c16:uniqueId val="{0000000D-C17D-234D-9D64-B8854BFCBD5C}"/>
              </c:ext>
            </c:extLst>
          </c:dPt>
          <c:dPt>
            <c:idx val="10"/>
            <c:invertIfNegative val="0"/>
            <c:bubble3D val="0"/>
            <c:spPr>
              <a:solidFill>
                <a:schemeClr val="tx1"/>
              </a:solidFill>
              <a:ln>
                <a:noFill/>
              </a:ln>
              <a:effectLst/>
            </c:spPr>
            <c:extLst>
              <c:ext xmlns:c16="http://schemas.microsoft.com/office/drawing/2014/chart" uri="{C3380CC4-5D6E-409C-BE32-E72D297353CC}">
                <c16:uniqueId val="{0000000C-C17D-234D-9D64-B8854BFCBD5C}"/>
              </c:ext>
            </c:extLst>
          </c:dPt>
          <c:dPt>
            <c:idx val="11"/>
            <c:invertIfNegative val="0"/>
            <c:bubble3D val="0"/>
            <c:spPr>
              <a:solidFill>
                <a:schemeClr val="tx1"/>
              </a:solidFill>
              <a:ln>
                <a:noFill/>
              </a:ln>
              <a:effectLst/>
            </c:spPr>
            <c:extLst>
              <c:ext xmlns:c16="http://schemas.microsoft.com/office/drawing/2014/chart" uri="{C3380CC4-5D6E-409C-BE32-E72D297353CC}">
                <c16:uniqueId val="{0000000B-C17D-234D-9D64-B8854BFCBD5C}"/>
              </c:ext>
            </c:extLst>
          </c:dPt>
          <c:dPt>
            <c:idx val="12"/>
            <c:invertIfNegative val="0"/>
            <c:bubble3D val="0"/>
            <c:spPr>
              <a:solidFill>
                <a:schemeClr val="tx1"/>
              </a:solidFill>
              <a:ln>
                <a:noFill/>
              </a:ln>
              <a:effectLst/>
            </c:spPr>
            <c:extLst>
              <c:ext xmlns:c16="http://schemas.microsoft.com/office/drawing/2014/chart" uri="{C3380CC4-5D6E-409C-BE32-E72D297353CC}">
                <c16:uniqueId val="{0000000A-C17D-234D-9D64-B8854BFCBD5C}"/>
              </c:ext>
            </c:extLst>
          </c:dPt>
          <c:dPt>
            <c:idx val="13"/>
            <c:invertIfNegative val="0"/>
            <c:bubble3D val="0"/>
            <c:spPr>
              <a:solidFill>
                <a:schemeClr val="tx1"/>
              </a:solidFill>
              <a:ln>
                <a:noFill/>
              </a:ln>
              <a:effectLst/>
            </c:spPr>
            <c:extLst>
              <c:ext xmlns:c16="http://schemas.microsoft.com/office/drawing/2014/chart" uri="{C3380CC4-5D6E-409C-BE32-E72D297353CC}">
                <c16:uniqueId val="{00000009-C17D-234D-9D64-B8854BFCBD5C}"/>
              </c:ext>
            </c:extLst>
          </c:dPt>
          <c:dPt>
            <c:idx val="14"/>
            <c:invertIfNegative val="0"/>
            <c:bubble3D val="0"/>
            <c:spPr>
              <a:solidFill>
                <a:schemeClr val="tx1"/>
              </a:solidFill>
              <a:ln>
                <a:noFill/>
              </a:ln>
              <a:effectLst/>
            </c:spPr>
            <c:extLst>
              <c:ext xmlns:c16="http://schemas.microsoft.com/office/drawing/2014/chart" uri="{C3380CC4-5D6E-409C-BE32-E72D297353CC}">
                <c16:uniqueId val="{00000008-C17D-234D-9D64-B8854BFCBD5C}"/>
              </c:ext>
            </c:extLst>
          </c:dPt>
          <c:dPt>
            <c:idx val="15"/>
            <c:invertIfNegative val="0"/>
            <c:bubble3D val="0"/>
            <c:spPr>
              <a:solidFill>
                <a:schemeClr val="tx1"/>
              </a:solidFill>
              <a:ln>
                <a:noFill/>
              </a:ln>
              <a:effectLst/>
            </c:spPr>
            <c:extLst>
              <c:ext xmlns:c16="http://schemas.microsoft.com/office/drawing/2014/chart" uri="{C3380CC4-5D6E-409C-BE32-E72D297353CC}">
                <c16:uniqueId val="{00000007-C17D-234D-9D64-B8854BFCBD5C}"/>
              </c:ext>
            </c:extLst>
          </c:dPt>
          <c:dPt>
            <c:idx val="16"/>
            <c:invertIfNegative val="0"/>
            <c:bubble3D val="0"/>
            <c:spPr>
              <a:solidFill>
                <a:schemeClr val="tx1"/>
              </a:solidFill>
              <a:ln>
                <a:noFill/>
              </a:ln>
              <a:effectLst/>
            </c:spPr>
            <c:extLst>
              <c:ext xmlns:c16="http://schemas.microsoft.com/office/drawing/2014/chart" uri="{C3380CC4-5D6E-409C-BE32-E72D297353CC}">
                <c16:uniqueId val="{00000006-C17D-234D-9D64-B8854BFCBD5C}"/>
              </c:ext>
            </c:extLst>
          </c:dPt>
          <c:dPt>
            <c:idx val="17"/>
            <c:invertIfNegative val="0"/>
            <c:bubble3D val="0"/>
            <c:spPr>
              <a:solidFill>
                <a:schemeClr val="tx1"/>
              </a:solidFill>
              <a:ln>
                <a:noFill/>
              </a:ln>
              <a:effectLst/>
            </c:spPr>
            <c:extLst>
              <c:ext xmlns:c16="http://schemas.microsoft.com/office/drawing/2014/chart" uri="{C3380CC4-5D6E-409C-BE32-E72D297353CC}">
                <c16:uniqueId val="{00000005-C17D-234D-9D64-B8854BFCBD5C}"/>
              </c:ext>
            </c:extLst>
          </c:dPt>
          <c:dPt>
            <c:idx val="18"/>
            <c:invertIfNegative val="0"/>
            <c:bubble3D val="0"/>
            <c:spPr>
              <a:solidFill>
                <a:schemeClr val="tx1"/>
              </a:solidFill>
              <a:ln>
                <a:noFill/>
              </a:ln>
              <a:effectLst/>
            </c:spPr>
            <c:extLst>
              <c:ext xmlns:c16="http://schemas.microsoft.com/office/drawing/2014/chart" uri="{C3380CC4-5D6E-409C-BE32-E72D297353CC}">
                <c16:uniqueId val="{00000004-C17D-234D-9D64-B8854BFCBD5C}"/>
              </c:ext>
            </c:extLst>
          </c:dPt>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Tabelle1!$A$2:$A$22</c:f>
              <c:numCache>
                <c:formatCode>General</c:formatCod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2021</c:v>
                </c:pt>
              </c:numCache>
            </c:numRef>
          </c:cat>
          <c:val>
            <c:numRef>
              <c:f>Tabelle1!$B$2:$B$22</c:f>
              <c:numCache>
                <c:formatCode>General</c:formatCode>
                <c:ptCount val="21"/>
                <c:pt idx="0">
                  <c:v>1</c:v>
                </c:pt>
                <c:pt idx="1">
                  <c:v>2</c:v>
                </c:pt>
                <c:pt idx="2">
                  <c:v>3</c:v>
                </c:pt>
                <c:pt idx="3">
                  <c:v>4</c:v>
                </c:pt>
                <c:pt idx="4">
                  <c:v>5</c:v>
                </c:pt>
                <c:pt idx="5">
                  <c:v>5</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numCache>
            </c:numRef>
          </c:val>
          <c:extLst>
            <c:ext xmlns:c16="http://schemas.microsoft.com/office/drawing/2014/chart" uri="{C3380CC4-5D6E-409C-BE32-E72D297353CC}">
              <c16:uniqueId val="{00000000-C17D-234D-9D64-B8854BFCBD5C}"/>
            </c:ext>
          </c:extLst>
        </c:ser>
        <c:dLbls>
          <c:showLegendKey val="0"/>
          <c:showVal val="0"/>
          <c:showCatName val="0"/>
          <c:showSerName val="0"/>
          <c:showPercent val="0"/>
          <c:showBubbleSize val="0"/>
        </c:dLbls>
        <c:gapWidth val="182"/>
        <c:axId val="693840448"/>
        <c:axId val="693313504"/>
      </c:barChart>
      <c:catAx>
        <c:axId val="693840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de-DE"/>
          </a:p>
        </c:txPr>
        <c:crossAx val="693313504"/>
        <c:crosses val="autoZero"/>
        <c:auto val="1"/>
        <c:lblAlgn val="ctr"/>
        <c:lblOffset val="100"/>
        <c:noMultiLvlLbl val="0"/>
      </c:catAx>
      <c:valAx>
        <c:axId val="6933135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de-DE"/>
          </a:p>
        </c:txPr>
        <c:crossAx val="6938404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e-D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Tabelle1!$B$1</c:f>
              <c:strCache>
                <c:ptCount val="1"/>
                <c:pt idx="0">
                  <c:v>Daten</c:v>
                </c:pt>
              </c:strCache>
            </c:strRef>
          </c:tx>
          <c:spPr>
            <a:ln>
              <a:solidFill>
                <a:schemeClr val="bg1"/>
              </a:solidFill>
            </a:ln>
          </c:spPr>
          <c:dPt>
            <c:idx val="0"/>
            <c:bubble3D val="0"/>
            <c:spPr>
              <a:solidFill>
                <a:schemeClr val="tx1"/>
              </a:solidFill>
              <a:ln>
                <a:solidFill>
                  <a:schemeClr val="bg1"/>
                </a:solidFill>
              </a:ln>
              <a:effectLst/>
            </c:spPr>
            <c:extLst>
              <c:ext xmlns:c16="http://schemas.microsoft.com/office/drawing/2014/chart" uri="{C3380CC4-5D6E-409C-BE32-E72D297353CC}">
                <c16:uniqueId val="{00000016-C17D-234D-9D64-B8854BFCBD5C}"/>
              </c:ext>
            </c:extLst>
          </c:dPt>
          <c:dPt>
            <c:idx val="1"/>
            <c:bubble3D val="0"/>
            <c:spPr>
              <a:solidFill>
                <a:schemeClr val="tx1"/>
              </a:solidFill>
              <a:ln>
                <a:solidFill>
                  <a:schemeClr val="bg1"/>
                </a:solidFill>
              </a:ln>
              <a:effectLst/>
            </c:spPr>
            <c:extLst>
              <c:ext xmlns:c16="http://schemas.microsoft.com/office/drawing/2014/chart" uri="{C3380CC4-5D6E-409C-BE32-E72D297353CC}">
                <c16:uniqueId val="{00000015-C17D-234D-9D64-B8854BFCBD5C}"/>
              </c:ext>
            </c:extLst>
          </c:dPt>
          <c:dPt>
            <c:idx val="2"/>
            <c:bubble3D val="0"/>
            <c:spPr>
              <a:solidFill>
                <a:schemeClr val="tx1"/>
              </a:solidFill>
              <a:ln>
                <a:solidFill>
                  <a:schemeClr val="bg1"/>
                </a:solidFill>
              </a:ln>
              <a:effectLst/>
            </c:spPr>
            <c:extLst>
              <c:ext xmlns:c16="http://schemas.microsoft.com/office/drawing/2014/chart" uri="{C3380CC4-5D6E-409C-BE32-E72D297353CC}">
                <c16:uniqueId val="{00000014-C17D-234D-9D64-B8854BFCBD5C}"/>
              </c:ext>
            </c:extLst>
          </c:dPt>
          <c:dPt>
            <c:idx val="3"/>
            <c:bubble3D val="0"/>
            <c:spPr>
              <a:solidFill>
                <a:schemeClr val="tx1"/>
              </a:solidFill>
              <a:ln>
                <a:solidFill>
                  <a:schemeClr val="bg1"/>
                </a:solidFill>
              </a:ln>
              <a:effectLst/>
            </c:spPr>
            <c:extLst>
              <c:ext xmlns:c16="http://schemas.microsoft.com/office/drawing/2014/chart" uri="{C3380CC4-5D6E-409C-BE32-E72D297353CC}">
                <c16:uniqueId val="{00000013-C17D-234D-9D64-B8854BFCBD5C}"/>
              </c:ext>
            </c:extLst>
          </c:dPt>
          <c:dPt>
            <c:idx val="4"/>
            <c:bubble3D val="0"/>
            <c:spPr>
              <a:solidFill>
                <a:schemeClr val="tx1"/>
              </a:solidFill>
              <a:ln>
                <a:solidFill>
                  <a:schemeClr val="bg1"/>
                </a:solidFill>
              </a:ln>
              <a:effectLst/>
            </c:spPr>
            <c:extLst>
              <c:ext xmlns:c16="http://schemas.microsoft.com/office/drawing/2014/chart" uri="{C3380CC4-5D6E-409C-BE32-E72D297353CC}">
                <c16:uniqueId val="{00000012-C17D-234D-9D64-B8854BFCBD5C}"/>
              </c:ext>
            </c:extLst>
          </c:dPt>
          <c:dPt>
            <c:idx val="5"/>
            <c:bubble3D val="0"/>
            <c:spPr>
              <a:solidFill>
                <a:schemeClr val="tx1"/>
              </a:solidFill>
              <a:ln>
                <a:solidFill>
                  <a:schemeClr val="bg1"/>
                </a:solidFill>
              </a:ln>
              <a:effectLst/>
            </c:spPr>
            <c:extLst>
              <c:ext xmlns:c16="http://schemas.microsoft.com/office/drawing/2014/chart" uri="{C3380CC4-5D6E-409C-BE32-E72D297353CC}">
                <c16:uniqueId val="{00000011-C17D-234D-9D64-B8854BFCBD5C}"/>
              </c:ext>
            </c:extLst>
          </c:dPt>
          <c:dPt>
            <c:idx val="6"/>
            <c:bubble3D val="0"/>
            <c:spPr>
              <a:solidFill>
                <a:schemeClr val="tx1"/>
              </a:solidFill>
              <a:ln>
                <a:solidFill>
                  <a:schemeClr val="bg1"/>
                </a:solidFill>
              </a:ln>
              <a:effectLst/>
            </c:spPr>
            <c:extLst>
              <c:ext xmlns:c16="http://schemas.microsoft.com/office/drawing/2014/chart" uri="{C3380CC4-5D6E-409C-BE32-E72D297353CC}">
                <c16:uniqueId val="{00000010-C17D-234D-9D64-B8854BFCBD5C}"/>
              </c:ext>
            </c:extLst>
          </c:dPt>
          <c:dPt>
            <c:idx val="7"/>
            <c:bubble3D val="0"/>
            <c:spPr>
              <a:solidFill>
                <a:schemeClr val="tx1"/>
              </a:solidFill>
              <a:ln>
                <a:solidFill>
                  <a:schemeClr val="bg1"/>
                </a:solidFill>
              </a:ln>
              <a:effectLst/>
            </c:spPr>
            <c:extLst>
              <c:ext xmlns:c16="http://schemas.microsoft.com/office/drawing/2014/chart" uri="{C3380CC4-5D6E-409C-BE32-E72D297353CC}">
                <c16:uniqueId val="{0000000F-C17D-234D-9D64-B8854BFCBD5C}"/>
              </c:ext>
            </c:extLst>
          </c:dPt>
          <c:dPt>
            <c:idx val="8"/>
            <c:bubble3D val="0"/>
            <c:spPr>
              <a:solidFill>
                <a:schemeClr val="tx1"/>
              </a:solidFill>
              <a:ln>
                <a:solidFill>
                  <a:schemeClr val="bg1"/>
                </a:solidFill>
              </a:ln>
              <a:effectLst/>
            </c:spPr>
            <c:extLst>
              <c:ext xmlns:c16="http://schemas.microsoft.com/office/drawing/2014/chart" uri="{C3380CC4-5D6E-409C-BE32-E72D297353CC}">
                <c16:uniqueId val="{0000000E-C17D-234D-9D64-B8854BFCBD5C}"/>
              </c:ext>
            </c:extLst>
          </c:dPt>
          <c:dPt>
            <c:idx val="9"/>
            <c:bubble3D val="0"/>
            <c:spPr>
              <a:solidFill>
                <a:schemeClr val="tx1"/>
              </a:solidFill>
              <a:ln>
                <a:solidFill>
                  <a:schemeClr val="bg1"/>
                </a:solidFill>
              </a:ln>
              <a:effectLst/>
            </c:spPr>
            <c:extLst>
              <c:ext xmlns:c16="http://schemas.microsoft.com/office/drawing/2014/chart" uri="{C3380CC4-5D6E-409C-BE32-E72D297353CC}">
                <c16:uniqueId val="{0000000D-C17D-234D-9D64-B8854BFCBD5C}"/>
              </c:ext>
            </c:extLst>
          </c:dPt>
          <c:dPt>
            <c:idx val="10"/>
            <c:bubble3D val="0"/>
            <c:spPr>
              <a:solidFill>
                <a:schemeClr val="tx1"/>
              </a:solidFill>
              <a:ln>
                <a:solidFill>
                  <a:schemeClr val="bg1"/>
                </a:solidFill>
              </a:ln>
              <a:effectLst/>
            </c:spPr>
            <c:extLst>
              <c:ext xmlns:c16="http://schemas.microsoft.com/office/drawing/2014/chart" uri="{C3380CC4-5D6E-409C-BE32-E72D297353CC}">
                <c16:uniqueId val="{0000000C-C17D-234D-9D64-B8854BFCBD5C}"/>
              </c:ext>
            </c:extLst>
          </c:dPt>
          <c:dPt>
            <c:idx val="11"/>
            <c:bubble3D val="0"/>
            <c:spPr>
              <a:solidFill>
                <a:schemeClr val="tx1"/>
              </a:solidFill>
              <a:ln>
                <a:solidFill>
                  <a:schemeClr val="bg1"/>
                </a:solidFill>
              </a:ln>
              <a:effectLst/>
            </c:spPr>
            <c:extLst>
              <c:ext xmlns:c16="http://schemas.microsoft.com/office/drawing/2014/chart" uri="{C3380CC4-5D6E-409C-BE32-E72D297353CC}">
                <c16:uniqueId val="{0000000B-C17D-234D-9D64-B8854BFCBD5C}"/>
              </c:ext>
            </c:extLst>
          </c:dPt>
          <c:dPt>
            <c:idx val="12"/>
            <c:bubble3D val="0"/>
            <c:spPr>
              <a:solidFill>
                <a:schemeClr val="tx1"/>
              </a:solidFill>
              <a:ln>
                <a:solidFill>
                  <a:schemeClr val="bg1"/>
                </a:solidFill>
              </a:ln>
              <a:effectLst/>
            </c:spPr>
            <c:extLst>
              <c:ext xmlns:c16="http://schemas.microsoft.com/office/drawing/2014/chart" uri="{C3380CC4-5D6E-409C-BE32-E72D297353CC}">
                <c16:uniqueId val="{0000000A-C17D-234D-9D64-B8854BFCBD5C}"/>
              </c:ext>
            </c:extLst>
          </c:dPt>
          <c:dPt>
            <c:idx val="13"/>
            <c:bubble3D val="0"/>
            <c:spPr>
              <a:solidFill>
                <a:schemeClr val="tx1"/>
              </a:solidFill>
              <a:ln>
                <a:solidFill>
                  <a:schemeClr val="bg1"/>
                </a:solidFill>
              </a:ln>
              <a:effectLst/>
            </c:spPr>
            <c:extLst>
              <c:ext xmlns:c16="http://schemas.microsoft.com/office/drawing/2014/chart" uri="{C3380CC4-5D6E-409C-BE32-E72D297353CC}">
                <c16:uniqueId val="{00000009-C17D-234D-9D64-B8854BFCBD5C}"/>
              </c:ext>
            </c:extLst>
          </c:dPt>
          <c:dPt>
            <c:idx val="14"/>
            <c:bubble3D val="0"/>
            <c:spPr>
              <a:solidFill>
                <a:schemeClr val="tx1"/>
              </a:solidFill>
              <a:ln>
                <a:solidFill>
                  <a:schemeClr val="bg1"/>
                </a:solidFill>
              </a:ln>
              <a:effectLst/>
            </c:spPr>
            <c:extLst>
              <c:ext xmlns:c16="http://schemas.microsoft.com/office/drawing/2014/chart" uri="{C3380CC4-5D6E-409C-BE32-E72D297353CC}">
                <c16:uniqueId val="{00000008-C17D-234D-9D64-B8854BFCBD5C}"/>
              </c:ext>
            </c:extLst>
          </c:dPt>
          <c:dPt>
            <c:idx val="15"/>
            <c:bubble3D val="0"/>
            <c:spPr>
              <a:solidFill>
                <a:schemeClr val="tx1"/>
              </a:solidFill>
              <a:ln>
                <a:solidFill>
                  <a:schemeClr val="bg1"/>
                </a:solidFill>
              </a:ln>
              <a:effectLst/>
            </c:spPr>
            <c:extLst>
              <c:ext xmlns:c16="http://schemas.microsoft.com/office/drawing/2014/chart" uri="{C3380CC4-5D6E-409C-BE32-E72D297353CC}">
                <c16:uniqueId val="{00000007-C17D-234D-9D64-B8854BFCBD5C}"/>
              </c:ext>
            </c:extLst>
          </c:dPt>
          <c:dPt>
            <c:idx val="16"/>
            <c:bubble3D val="0"/>
            <c:spPr>
              <a:solidFill>
                <a:schemeClr val="tx1"/>
              </a:solidFill>
              <a:ln>
                <a:solidFill>
                  <a:schemeClr val="bg1"/>
                </a:solidFill>
              </a:ln>
              <a:effectLst/>
            </c:spPr>
            <c:extLst>
              <c:ext xmlns:c16="http://schemas.microsoft.com/office/drawing/2014/chart" uri="{C3380CC4-5D6E-409C-BE32-E72D297353CC}">
                <c16:uniqueId val="{00000006-C17D-234D-9D64-B8854BFCBD5C}"/>
              </c:ext>
            </c:extLst>
          </c:dPt>
          <c:dPt>
            <c:idx val="17"/>
            <c:bubble3D val="0"/>
            <c:spPr>
              <a:solidFill>
                <a:schemeClr val="tx1"/>
              </a:solidFill>
              <a:ln>
                <a:solidFill>
                  <a:schemeClr val="bg1"/>
                </a:solidFill>
              </a:ln>
              <a:effectLst/>
            </c:spPr>
            <c:extLst>
              <c:ext xmlns:c16="http://schemas.microsoft.com/office/drawing/2014/chart" uri="{C3380CC4-5D6E-409C-BE32-E72D297353CC}">
                <c16:uniqueId val="{00000005-C17D-234D-9D64-B8854BFCBD5C}"/>
              </c:ext>
            </c:extLst>
          </c:dPt>
          <c:dPt>
            <c:idx val="18"/>
            <c:bubble3D val="0"/>
            <c:spPr>
              <a:solidFill>
                <a:schemeClr val="accent1">
                  <a:lumMod val="80000"/>
                </a:schemeClr>
              </a:solidFill>
              <a:ln>
                <a:solidFill>
                  <a:schemeClr val="bg1"/>
                </a:solidFill>
              </a:ln>
              <a:effectLst/>
            </c:spPr>
            <c:extLst>
              <c:ext xmlns:c16="http://schemas.microsoft.com/office/drawing/2014/chart" uri="{C3380CC4-5D6E-409C-BE32-E72D297353CC}">
                <c16:uniqueId val="{00000004-C17D-234D-9D64-B8854BFCBD5C}"/>
              </c:ext>
            </c:extLst>
          </c:dPt>
          <c:dPt>
            <c:idx val="19"/>
            <c:bubble3D val="0"/>
            <c:spPr>
              <a:solidFill>
                <a:schemeClr val="accent2">
                  <a:lumMod val="80000"/>
                </a:schemeClr>
              </a:solidFill>
              <a:ln>
                <a:solidFill>
                  <a:schemeClr val="bg1"/>
                </a:solidFill>
              </a:ln>
              <a:effectLst/>
            </c:spPr>
            <c:extLst>
              <c:ext xmlns:c16="http://schemas.microsoft.com/office/drawing/2014/chart" uri="{C3380CC4-5D6E-409C-BE32-E72D297353CC}">
                <c16:uniqueId val="{00000027-1ECC-4060-9F39-2636A4C4D024}"/>
              </c:ext>
            </c:extLst>
          </c:dPt>
          <c:dPt>
            <c:idx val="20"/>
            <c:bubble3D val="0"/>
            <c:spPr>
              <a:solidFill>
                <a:schemeClr val="accent3">
                  <a:lumMod val="80000"/>
                </a:schemeClr>
              </a:solidFill>
              <a:ln>
                <a:solidFill>
                  <a:schemeClr val="bg1"/>
                </a:solidFill>
              </a:ln>
              <a:effectLst/>
            </c:spPr>
            <c:extLst>
              <c:ext xmlns:c16="http://schemas.microsoft.com/office/drawing/2014/chart" uri="{C3380CC4-5D6E-409C-BE32-E72D297353CC}">
                <c16:uniqueId val="{00000029-1ECC-4060-9F39-2636A4C4D024}"/>
              </c:ext>
            </c:extLst>
          </c:dPt>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de-DE"/>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numRef>
              <c:f>Tabelle1!$A$2:$A$22</c:f>
              <c:numCache>
                <c:formatCode>General</c:formatCode>
                <c:ptCount val="21"/>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pt idx="19">
                  <c:v>2020</c:v>
                </c:pt>
                <c:pt idx="20">
                  <c:v>2021</c:v>
                </c:pt>
              </c:numCache>
            </c:numRef>
          </c:cat>
          <c:val>
            <c:numRef>
              <c:f>Tabelle1!$B$2:$B$22</c:f>
              <c:numCache>
                <c:formatCode>General</c:formatCode>
                <c:ptCount val="2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numCache>
            </c:numRef>
          </c:val>
          <c:extLst>
            <c:ext xmlns:c16="http://schemas.microsoft.com/office/drawing/2014/chart" uri="{C3380CC4-5D6E-409C-BE32-E72D297353CC}">
              <c16:uniqueId val="{00000000-C17D-234D-9D64-B8854BFCBD5C}"/>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380ABAD1-1DBB-414B-AF2B-9F24103AB43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de-DE"/>
              <a:t>Hier steht der Titel</a:t>
            </a:r>
          </a:p>
        </p:txBody>
      </p:sp>
      <p:sp>
        <p:nvSpPr>
          <p:cNvPr id="3" name="Datumsplatzhalter 2">
            <a:extLst>
              <a:ext uri="{FF2B5EF4-FFF2-40B4-BE49-F238E27FC236}">
                <a16:creationId xmlns:a16="http://schemas.microsoft.com/office/drawing/2014/main" id="{6C0CE13C-8FD4-CC4B-8589-C4B6AC8EAC5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5444EF6-EDF4-2D4A-9A29-E683FCC372AE}" type="datetimeFigureOut">
              <a:rPr lang="de-DE" smtClean="0"/>
              <a:t>31.07.2023</a:t>
            </a:fld>
            <a:endParaRPr lang="de-DE"/>
          </a:p>
        </p:txBody>
      </p:sp>
      <p:sp>
        <p:nvSpPr>
          <p:cNvPr id="4" name="Fußzeilenplatzhalter 3">
            <a:extLst>
              <a:ext uri="{FF2B5EF4-FFF2-40B4-BE49-F238E27FC236}">
                <a16:creationId xmlns:a16="http://schemas.microsoft.com/office/drawing/2014/main" id="{CB97DD39-D67B-9C42-8FF5-DCC58F77BE7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a:extLst>
              <a:ext uri="{FF2B5EF4-FFF2-40B4-BE49-F238E27FC236}">
                <a16:creationId xmlns:a16="http://schemas.microsoft.com/office/drawing/2014/main" id="{C9268600-02DD-F141-95DE-C245A1973DD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9951851-F744-AD4B-8542-5650B8E25241}" type="slidenum">
              <a:rPr lang="de-DE" smtClean="0"/>
              <a:t>‹Nr.›</a:t>
            </a:fld>
            <a:endParaRPr lang="de-DE"/>
          </a:p>
        </p:txBody>
      </p:sp>
    </p:spTree>
    <p:extLst>
      <p:ext uri="{BB962C8B-B14F-4D97-AF65-F5344CB8AC3E}">
        <p14:creationId xmlns:p14="http://schemas.microsoft.com/office/powerpoint/2010/main" val="70126582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de-DE"/>
              <a:t>Hier steht der Titel</a:t>
            </a:r>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DE8486-F159-4543-93E8-6DB7D8D8C70F}" type="datetimeFigureOut">
              <a:rPr lang="de-DE" smtClean="0"/>
              <a:t>31.07.2023</a:t>
            </a:fld>
            <a:endParaRPr lang="de-DE"/>
          </a:p>
        </p:txBody>
      </p:sp>
      <p:sp>
        <p:nvSpPr>
          <p:cNvPr id="4" name="Folienbildplatzhalt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EF91AE-0642-AD4C-B20F-7BD28295F8D6}" type="slidenum">
              <a:rPr lang="de-DE" smtClean="0"/>
              <a:t>‹Nr.›</a:t>
            </a:fld>
            <a:endParaRPr lang="de-DE"/>
          </a:p>
        </p:txBody>
      </p:sp>
    </p:spTree>
    <p:extLst>
      <p:ext uri="{BB962C8B-B14F-4D97-AF65-F5344CB8AC3E}">
        <p14:creationId xmlns:p14="http://schemas.microsoft.com/office/powerpoint/2010/main" val="108342960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bg>
      <p:bgRef idx="1001">
        <a:schemeClr val="bg1"/>
      </p:bgRef>
    </p:bg>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BA815554-F2F3-40A5-ADBA-B58E2FB08263}"/>
              </a:ext>
            </a:extLst>
          </p:cNvPr>
          <p:cNvSpPr/>
          <p:nvPr userDrawn="1"/>
        </p:nvSpPr>
        <p:spPr>
          <a:xfrm>
            <a:off x="0" y="-3784"/>
            <a:ext cx="9144000" cy="5715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8" name="Textfeld 7">
            <a:extLst>
              <a:ext uri="{FF2B5EF4-FFF2-40B4-BE49-F238E27FC236}">
                <a16:creationId xmlns:a16="http://schemas.microsoft.com/office/drawing/2014/main" id="{90BB9737-9792-4DF0-9956-870E725716D8}"/>
              </a:ext>
            </a:extLst>
          </p:cNvPr>
          <p:cNvSpPr txBox="1"/>
          <p:nvPr userDrawn="1"/>
        </p:nvSpPr>
        <p:spPr>
          <a:xfrm>
            <a:off x="9888638" y="1084162"/>
            <a:ext cx="184731" cy="369332"/>
          </a:xfrm>
          <a:prstGeom prst="rect">
            <a:avLst/>
          </a:prstGeom>
          <a:noFill/>
        </p:spPr>
        <p:txBody>
          <a:bodyPr wrap="none" rtlCol="0">
            <a:spAutoFit/>
          </a:bodyPr>
          <a:lstStyle/>
          <a:p>
            <a:endParaRPr lang="de-DE" dirty="0"/>
          </a:p>
        </p:txBody>
      </p:sp>
      <p:sp>
        <p:nvSpPr>
          <p:cNvPr id="3" name="Textplatzhalter 2">
            <a:extLst>
              <a:ext uri="{FF2B5EF4-FFF2-40B4-BE49-F238E27FC236}">
                <a16:creationId xmlns:a16="http://schemas.microsoft.com/office/drawing/2014/main" id="{A42086D3-C319-4A27-82D0-0B7E179FD297}"/>
              </a:ext>
            </a:extLst>
          </p:cNvPr>
          <p:cNvSpPr>
            <a:spLocks noGrp="1"/>
          </p:cNvSpPr>
          <p:nvPr>
            <p:ph type="body" sz="quarter" idx="10" hasCustomPrompt="1"/>
          </p:nvPr>
        </p:nvSpPr>
        <p:spPr>
          <a:xfrm>
            <a:off x="628650" y="899587"/>
            <a:ext cx="6858000" cy="2019300"/>
          </a:xfrm>
          <a:prstGeom prst="rect">
            <a:avLst/>
          </a:prstGeom>
        </p:spPr>
        <p:txBody>
          <a:bodyPr anchor="b"/>
          <a:lstStyle>
            <a:lvl1pPr marL="0" indent="0">
              <a:buNone/>
              <a:defRPr sz="4500" b="1">
                <a:solidFill>
                  <a:schemeClr val="bg1"/>
                </a:solidFill>
              </a:defRPr>
            </a:lvl1pPr>
          </a:lstStyle>
          <a:p>
            <a:pPr lvl="0"/>
            <a:r>
              <a:rPr lang="de-DE" dirty="0"/>
              <a:t>Titel Headline groß</a:t>
            </a:r>
          </a:p>
        </p:txBody>
      </p:sp>
      <p:sp>
        <p:nvSpPr>
          <p:cNvPr id="5" name="Textplatzhalter 4">
            <a:extLst>
              <a:ext uri="{FF2B5EF4-FFF2-40B4-BE49-F238E27FC236}">
                <a16:creationId xmlns:a16="http://schemas.microsoft.com/office/drawing/2014/main" id="{ED61D821-B806-4699-AAE6-9FA19D19620A}"/>
              </a:ext>
            </a:extLst>
          </p:cNvPr>
          <p:cNvSpPr>
            <a:spLocks noGrp="1"/>
          </p:cNvSpPr>
          <p:nvPr>
            <p:ph type="body" sz="quarter" idx="11" hasCustomPrompt="1"/>
          </p:nvPr>
        </p:nvSpPr>
        <p:spPr>
          <a:xfrm>
            <a:off x="630456" y="2998140"/>
            <a:ext cx="6858000" cy="1379537"/>
          </a:xfrm>
          <a:prstGeom prst="rect">
            <a:avLst/>
          </a:prstGeom>
        </p:spPr>
        <p:txBody>
          <a:bodyPr/>
          <a:lstStyle>
            <a:lvl1pPr marL="0" indent="0">
              <a:buNone/>
              <a:defRPr sz="1800">
                <a:solidFill>
                  <a:schemeClr val="bg1"/>
                </a:solidFill>
              </a:defRPr>
            </a:lvl1pPr>
          </a:lstStyle>
          <a:p>
            <a:pPr lvl="0"/>
            <a:r>
              <a:rPr lang="de-DE" dirty="0" err="1"/>
              <a:t>Subline</a:t>
            </a:r>
            <a:r>
              <a:rPr lang="de-DE" dirty="0"/>
              <a:t> Beschreibung der Präsentation</a:t>
            </a:r>
          </a:p>
        </p:txBody>
      </p:sp>
      <p:pic>
        <p:nvPicPr>
          <p:cNvPr id="10" name="Grafik 9">
            <a:extLst>
              <a:ext uri="{FF2B5EF4-FFF2-40B4-BE49-F238E27FC236}">
                <a16:creationId xmlns:a16="http://schemas.microsoft.com/office/drawing/2014/main" id="{8B9AB9BC-6837-4046-B73B-4AA2B4D5FC09}"/>
              </a:ext>
            </a:extLst>
          </p:cNvPr>
          <p:cNvPicPr>
            <a:picLocks noChangeAspect="1"/>
          </p:cNvPicPr>
          <p:nvPr userDrawn="1"/>
        </p:nvPicPr>
        <p:blipFill>
          <a:blip r:embed="rId2"/>
          <a:stretch>
            <a:fillRect/>
          </a:stretch>
        </p:blipFill>
        <p:spPr>
          <a:xfrm>
            <a:off x="7577641" y="227111"/>
            <a:ext cx="1172314" cy="360000"/>
          </a:xfrm>
          <a:prstGeom prst="rect">
            <a:avLst/>
          </a:prstGeom>
        </p:spPr>
      </p:pic>
    </p:spTree>
    <p:extLst>
      <p:ext uri="{BB962C8B-B14F-4D97-AF65-F5344CB8AC3E}">
        <p14:creationId xmlns:p14="http://schemas.microsoft.com/office/powerpoint/2010/main" val="91921118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cxnSp>
        <p:nvCxnSpPr>
          <p:cNvPr id="10" name="Gerade Verbindung 3">
            <a:extLst>
              <a:ext uri="{FF2B5EF4-FFF2-40B4-BE49-F238E27FC236}">
                <a16:creationId xmlns:a16="http://schemas.microsoft.com/office/drawing/2014/main" id="{C46BE76C-1765-4B05-917E-EEFAC0E8842C}"/>
              </a:ext>
            </a:extLst>
          </p:cNvPr>
          <p:cNvCxnSpPr>
            <a:cxnSpLocks/>
          </p:cNvCxnSpPr>
          <p:nvPr userDrawn="1"/>
        </p:nvCxnSpPr>
        <p:spPr>
          <a:xfrm>
            <a:off x="441214" y="807827"/>
            <a:ext cx="829993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Gerade Verbindung 14">
            <a:extLst>
              <a:ext uri="{FF2B5EF4-FFF2-40B4-BE49-F238E27FC236}">
                <a16:creationId xmlns:a16="http://schemas.microsoft.com/office/drawing/2014/main" id="{66ADEF00-AC35-4472-BC2B-0AF69CBCF6B1}"/>
              </a:ext>
            </a:extLst>
          </p:cNvPr>
          <p:cNvCxnSpPr>
            <a:cxnSpLocks/>
          </p:cNvCxnSpPr>
          <p:nvPr userDrawn="1"/>
        </p:nvCxnSpPr>
        <p:spPr>
          <a:xfrm>
            <a:off x="441214" y="5410729"/>
            <a:ext cx="829993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atumsplatzhalter 16">
            <a:extLst>
              <a:ext uri="{FF2B5EF4-FFF2-40B4-BE49-F238E27FC236}">
                <a16:creationId xmlns:a16="http://schemas.microsoft.com/office/drawing/2014/main" id="{3E3D4385-84EB-49CD-A5D3-0F65214DA276}"/>
              </a:ext>
            </a:extLst>
          </p:cNvPr>
          <p:cNvSpPr>
            <a:spLocks noGrp="1"/>
          </p:cNvSpPr>
          <p:nvPr>
            <p:ph type="dt" sz="half" idx="10"/>
          </p:nvPr>
        </p:nvSpPr>
        <p:spPr>
          <a:xfrm>
            <a:off x="340886" y="5410729"/>
            <a:ext cx="2057400" cy="304271"/>
          </a:xfrm>
          <a:prstGeom prst="rect">
            <a:avLst/>
          </a:prstGeom>
        </p:spPr>
        <p:txBody>
          <a:bodyPr/>
          <a:lstStyle/>
          <a:p>
            <a:fld id="{6D14A3B1-874B-5B44-971B-BB093A84C6C2}" type="datetime1">
              <a:rPr lang="de-DE" smtClean="0"/>
              <a:t>31.07.2023</a:t>
            </a:fld>
            <a:endParaRPr lang="de-DE" dirty="0"/>
          </a:p>
        </p:txBody>
      </p:sp>
      <p:sp>
        <p:nvSpPr>
          <p:cNvPr id="13" name="Fußzeilenplatzhalter 17">
            <a:extLst>
              <a:ext uri="{FF2B5EF4-FFF2-40B4-BE49-F238E27FC236}">
                <a16:creationId xmlns:a16="http://schemas.microsoft.com/office/drawing/2014/main" id="{A0F229B3-4B2B-4CCC-AF5F-D43AB9D713D4}"/>
              </a:ext>
            </a:extLst>
          </p:cNvPr>
          <p:cNvSpPr>
            <a:spLocks noGrp="1"/>
          </p:cNvSpPr>
          <p:nvPr>
            <p:ph type="ftr" sz="quarter" idx="11"/>
          </p:nvPr>
        </p:nvSpPr>
        <p:spPr>
          <a:xfrm>
            <a:off x="2606225" y="5410729"/>
            <a:ext cx="4006777" cy="304271"/>
          </a:xfrm>
          <a:prstGeom prst="rect">
            <a:avLst/>
          </a:prstGeom>
        </p:spPr>
        <p:txBody>
          <a:bodyPr/>
          <a:lstStyle/>
          <a:p>
            <a:r>
              <a:rPr lang="de-DE" b="1" dirty="0"/>
              <a:t>ENNI Energie &amp; Umwelt Niederrhein </a:t>
            </a:r>
            <a:r>
              <a:rPr lang="de-DE" dirty="0"/>
              <a:t>| Rubrik der Präsentation | Kurzbeschreibung</a:t>
            </a:r>
          </a:p>
        </p:txBody>
      </p:sp>
      <p:sp>
        <p:nvSpPr>
          <p:cNvPr id="14" name="Foliennummernplatzhalter 18">
            <a:extLst>
              <a:ext uri="{FF2B5EF4-FFF2-40B4-BE49-F238E27FC236}">
                <a16:creationId xmlns:a16="http://schemas.microsoft.com/office/drawing/2014/main" id="{00D55CF8-D151-4A99-9A86-0BADAA93AABF}"/>
              </a:ext>
            </a:extLst>
          </p:cNvPr>
          <p:cNvSpPr>
            <a:spLocks noGrp="1"/>
          </p:cNvSpPr>
          <p:nvPr>
            <p:ph type="sldNum" sz="quarter" idx="12"/>
          </p:nvPr>
        </p:nvSpPr>
        <p:spPr>
          <a:xfrm>
            <a:off x="6613002" y="5410729"/>
            <a:ext cx="2215688" cy="304271"/>
          </a:xfrm>
          <a:prstGeom prst="rect">
            <a:avLst/>
          </a:prstGeom>
        </p:spPr>
        <p:txBody>
          <a:bodyPr/>
          <a:lstStyle/>
          <a:p>
            <a:fld id="{E5607CED-D545-0D4C-A214-D96E27090DB2}" type="slidenum">
              <a:rPr lang="de-DE" smtClean="0"/>
              <a:pPr/>
              <a:t>‹Nr.›</a:t>
            </a:fld>
            <a:endParaRPr lang="de-DE" dirty="0"/>
          </a:p>
        </p:txBody>
      </p:sp>
      <p:sp>
        <p:nvSpPr>
          <p:cNvPr id="4" name="Inhaltsplatzhalter 3">
            <a:extLst>
              <a:ext uri="{FF2B5EF4-FFF2-40B4-BE49-F238E27FC236}">
                <a16:creationId xmlns:a16="http://schemas.microsoft.com/office/drawing/2014/main" id="{E2407D46-1574-47B5-BA7E-023F41030364}"/>
              </a:ext>
            </a:extLst>
          </p:cNvPr>
          <p:cNvSpPr>
            <a:spLocks noGrp="1"/>
          </p:cNvSpPr>
          <p:nvPr>
            <p:ph sz="quarter" idx="13" hasCustomPrompt="1"/>
          </p:nvPr>
        </p:nvSpPr>
        <p:spPr>
          <a:xfrm>
            <a:off x="381000" y="333163"/>
            <a:ext cx="7886700" cy="474663"/>
          </a:xfrm>
          <a:prstGeom prst="rect">
            <a:avLst/>
          </a:prstGeom>
        </p:spPr>
        <p:txBody>
          <a:bodyPr/>
          <a:lstStyle>
            <a:lvl1pPr marL="0" indent="0">
              <a:buNone/>
              <a:defRPr sz="2400" b="1"/>
            </a:lvl1pPr>
          </a:lstStyle>
          <a:p>
            <a:pPr lvl="0"/>
            <a:r>
              <a:rPr lang="de-DE" dirty="0"/>
              <a:t>Headline zur Folie groß</a:t>
            </a:r>
          </a:p>
        </p:txBody>
      </p:sp>
      <p:sp>
        <p:nvSpPr>
          <p:cNvPr id="17" name="Textplatzhalter 16">
            <a:extLst>
              <a:ext uri="{FF2B5EF4-FFF2-40B4-BE49-F238E27FC236}">
                <a16:creationId xmlns:a16="http://schemas.microsoft.com/office/drawing/2014/main" id="{B8F7E863-310D-46A0-9E52-931A3E8550C9}"/>
              </a:ext>
            </a:extLst>
          </p:cNvPr>
          <p:cNvSpPr>
            <a:spLocks noGrp="1"/>
          </p:cNvSpPr>
          <p:nvPr>
            <p:ph type="body" sz="quarter" idx="16" hasCustomPrompt="1"/>
          </p:nvPr>
        </p:nvSpPr>
        <p:spPr>
          <a:xfrm>
            <a:off x="381000" y="1541170"/>
            <a:ext cx="7651750" cy="2486025"/>
          </a:xfrm>
          <a:prstGeom prst="rect">
            <a:avLst/>
          </a:prstGeom>
        </p:spPr>
        <p:txBody>
          <a:bodyPr/>
          <a:lstStyle>
            <a:lvl1pPr>
              <a:defRPr sz="1300"/>
            </a:lvl1pPr>
            <a:lvl2pPr>
              <a:defRPr sz="1200"/>
            </a:lvl2pPr>
          </a:lstStyle>
          <a:p>
            <a:pPr lvl="0"/>
            <a:r>
              <a:rPr lang="de-DE" dirty="0" err="1"/>
              <a:t>Bulletpoint</a:t>
            </a:r>
            <a:r>
              <a:rPr lang="de-DE" dirty="0"/>
              <a:t> Beispiel mit Platzhalter kann hier stehen</a:t>
            </a:r>
          </a:p>
          <a:p>
            <a:pPr lvl="1"/>
            <a:r>
              <a:rPr lang="de-DE" dirty="0" err="1"/>
              <a:t>Bulletpoint</a:t>
            </a:r>
            <a:r>
              <a:rPr lang="de-DE" dirty="0"/>
              <a:t> Beispiel mit Platzhalter kann hier stehen</a:t>
            </a:r>
          </a:p>
        </p:txBody>
      </p:sp>
      <p:sp>
        <p:nvSpPr>
          <p:cNvPr id="8" name="Textplatzhalter 7">
            <a:extLst>
              <a:ext uri="{FF2B5EF4-FFF2-40B4-BE49-F238E27FC236}">
                <a16:creationId xmlns:a16="http://schemas.microsoft.com/office/drawing/2014/main" id="{63C31953-DDB2-4FB4-8686-1E5CEDD993A6}"/>
              </a:ext>
            </a:extLst>
          </p:cNvPr>
          <p:cNvSpPr>
            <a:spLocks noGrp="1"/>
          </p:cNvSpPr>
          <p:nvPr>
            <p:ph type="body" sz="quarter" idx="17" hasCustomPrompt="1"/>
          </p:nvPr>
        </p:nvSpPr>
        <p:spPr>
          <a:xfrm>
            <a:off x="381000" y="944836"/>
            <a:ext cx="7651750" cy="474663"/>
          </a:xfrm>
          <a:prstGeom prst="rect">
            <a:avLst/>
          </a:prstGeom>
        </p:spPr>
        <p:txBody>
          <a:bodyPr/>
          <a:lstStyle>
            <a:lvl1pPr marL="0" indent="0">
              <a:buFontTx/>
              <a:buNone/>
              <a:defRPr sz="1700"/>
            </a:lvl1pPr>
          </a:lstStyle>
          <a:p>
            <a:pPr lvl="0"/>
            <a:r>
              <a:rPr lang="de-DE" dirty="0"/>
              <a:t>Headline </a:t>
            </a:r>
            <a:r>
              <a:rPr lang="de-DE" dirty="0" err="1"/>
              <a:t>Contentbereich</a:t>
            </a:r>
            <a:r>
              <a:rPr lang="de-DE" dirty="0"/>
              <a:t> groß</a:t>
            </a:r>
          </a:p>
        </p:txBody>
      </p:sp>
    </p:spTree>
    <p:extLst>
      <p:ext uri="{BB962C8B-B14F-4D97-AF65-F5344CB8AC3E}">
        <p14:creationId xmlns:p14="http://schemas.microsoft.com/office/powerpoint/2010/main" val="811329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el + Subtitel und Inhalt">
    <p:spTree>
      <p:nvGrpSpPr>
        <p:cNvPr id="1" name=""/>
        <p:cNvGrpSpPr/>
        <p:nvPr/>
      </p:nvGrpSpPr>
      <p:grpSpPr>
        <a:xfrm>
          <a:off x="0" y="0"/>
          <a:ext cx="0" cy="0"/>
          <a:chOff x="0" y="0"/>
          <a:chExt cx="0" cy="0"/>
        </a:xfrm>
      </p:grpSpPr>
      <p:cxnSp>
        <p:nvCxnSpPr>
          <p:cNvPr id="10" name="Gerade Verbindung 3">
            <a:extLst>
              <a:ext uri="{FF2B5EF4-FFF2-40B4-BE49-F238E27FC236}">
                <a16:creationId xmlns:a16="http://schemas.microsoft.com/office/drawing/2014/main" id="{C46BE76C-1765-4B05-917E-EEFAC0E8842C}"/>
              </a:ext>
            </a:extLst>
          </p:cNvPr>
          <p:cNvCxnSpPr>
            <a:cxnSpLocks/>
          </p:cNvCxnSpPr>
          <p:nvPr userDrawn="1"/>
        </p:nvCxnSpPr>
        <p:spPr>
          <a:xfrm>
            <a:off x="441214" y="807827"/>
            <a:ext cx="829993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Gerade Verbindung 14">
            <a:extLst>
              <a:ext uri="{FF2B5EF4-FFF2-40B4-BE49-F238E27FC236}">
                <a16:creationId xmlns:a16="http://schemas.microsoft.com/office/drawing/2014/main" id="{66ADEF00-AC35-4472-BC2B-0AF69CBCF6B1}"/>
              </a:ext>
            </a:extLst>
          </p:cNvPr>
          <p:cNvCxnSpPr>
            <a:cxnSpLocks/>
          </p:cNvCxnSpPr>
          <p:nvPr userDrawn="1"/>
        </p:nvCxnSpPr>
        <p:spPr>
          <a:xfrm>
            <a:off x="441214" y="5410729"/>
            <a:ext cx="829993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atumsplatzhalter 16">
            <a:extLst>
              <a:ext uri="{FF2B5EF4-FFF2-40B4-BE49-F238E27FC236}">
                <a16:creationId xmlns:a16="http://schemas.microsoft.com/office/drawing/2014/main" id="{3E3D4385-84EB-49CD-A5D3-0F65214DA276}"/>
              </a:ext>
            </a:extLst>
          </p:cNvPr>
          <p:cNvSpPr>
            <a:spLocks noGrp="1"/>
          </p:cNvSpPr>
          <p:nvPr>
            <p:ph type="dt" sz="half" idx="10"/>
          </p:nvPr>
        </p:nvSpPr>
        <p:spPr>
          <a:xfrm>
            <a:off x="340886" y="5410729"/>
            <a:ext cx="2057400" cy="304271"/>
          </a:xfrm>
          <a:prstGeom prst="rect">
            <a:avLst/>
          </a:prstGeom>
        </p:spPr>
        <p:txBody>
          <a:bodyPr/>
          <a:lstStyle/>
          <a:p>
            <a:fld id="{6D14A3B1-874B-5B44-971B-BB093A84C6C2}" type="datetime1">
              <a:rPr lang="de-DE" smtClean="0"/>
              <a:t>31.07.2023</a:t>
            </a:fld>
            <a:endParaRPr lang="de-DE" dirty="0"/>
          </a:p>
        </p:txBody>
      </p:sp>
      <p:sp>
        <p:nvSpPr>
          <p:cNvPr id="14" name="Foliennummernplatzhalter 18">
            <a:extLst>
              <a:ext uri="{FF2B5EF4-FFF2-40B4-BE49-F238E27FC236}">
                <a16:creationId xmlns:a16="http://schemas.microsoft.com/office/drawing/2014/main" id="{00D55CF8-D151-4A99-9A86-0BADAA93AABF}"/>
              </a:ext>
            </a:extLst>
          </p:cNvPr>
          <p:cNvSpPr>
            <a:spLocks noGrp="1"/>
          </p:cNvSpPr>
          <p:nvPr>
            <p:ph type="sldNum" sz="quarter" idx="12"/>
          </p:nvPr>
        </p:nvSpPr>
        <p:spPr>
          <a:xfrm>
            <a:off x="6464344" y="5410729"/>
            <a:ext cx="2364346" cy="304271"/>
          </a:xfrm>
          <a:prstGeom prst="rect">
            <a:avLst/>
          </a:prstGeom>
        </p:spPr>
        <p:txBody>
          <a:bodyPr/>
          <a:lstStyle/>
          <a:p>
            <a:fld id="{E5607CED-D545-0D4C-A214-D96E27090DB2}" type="slidenum">
              <a:rPr lang="de-DE" smtClean="0"/>
              <a:pPr/>
              <a:t>‹Nr.›</a:t>
            </a:fld>
            <a:endParaRPr lang="de-DE" dirty="0"/>
          </a:p>
        </p:txBody>
      </p:sp>
      <p:sp>
        <p:nvSpPr>
          <p:cNvPr id="17" name="Textplatzhalter 16">
            <a:extLst>
              <a:ext uri="{FF2B5EF4-FFF2-40B4-BE49-F238E27FC236}">
                <a16:creationId xmlns:a16="http://schemas.microsoft.com/office/drawing/2014/main" id="{B8F7E863-310D-46A0-9E52-931A3E8550C9}"/>
              </a:ext>
            </a:extLst>
          </p:cNvPr>
          <p:cNvSpPr>
            <a:spLocks noGrp="1"/>
          </p:cNvSpPr>
          <p:nvPr>
            <p:ph type="body" sz="quarter" idx="16" hasCustomPrompt="1"/>
          </p:nvPr>
        </p:nvSpPr>
        <p:spPr>
          <a:xfrm>
            <a:off x="381000" y="1541170"/>
            <a:ext cx="7651750" cy="2486025"/>
          </a:xfrm>
          <a:prstGeom prst="rect">
            <a:avLst/>
          </a:prstGeom>
        </p:spPr>
        <p:txBody>
          <a:bodyPr/>
          <a:lstStyle>
            <a:lvl1pPr>
              <a:defRPr sz="1300"/>
            </a:lvl1pPr>
            <a:lvl2pPr>
              <a:defRPr sz="1300"/>
            </a:lvl2pPr>
          </a:lstStyle>
          <a:p>
            <a:pPr lvl="0"/>
            <a:r>
              <a:rPr lang="de-DE" dirty="0" err="1"/>
              <a:t>Bulletpoint</a:t>
            </a:r>
            <a:r>
              <a:rPr lang="de-DE" dirty="0"/>
              <a:t> Beispiel mit Platzhalter kann hier stehen</a:t>
            </a:r>
          </a:p>
          <a:p>
            <a:pPr lvl="1"/>
            <a:r>
              <a:rPr lang="de-DE" dirty="0" err="1"/>
              <a:t>Bulletpoint</a:t>
            </a:r>
            <a:r>
              <a:rPr lang="de-DE" dirty="0"/>
              <a:t> Beispiel mit Platzhalter kann hier stehen</a:t>
            </a:r>
          </a:p>
        </p:txBody>
      </p:sp>
      <p:sp>
        <p:nvSpPr>
          <p:cNvPr id="8" name="Textplatzhalter 7">
            <a:extLst>
              <a:ext uri="{FF2B5EF4-FFF2-40B4-BE49-F238E27FC236}">
                <a16:creationId xmlns:a16="http://schemas.microsoft.com/office/drawing/2014/main" id="{63C31953-DDB2-4FB4-8686-1E5CEDD993A6}"/>
              </a:ext>
            </a:extLst>
          </p:cNvPr>
          <p:cNvSpPr>
            <a:spLocks noGrp="1"/>
          </p:cNvSpPr>
          <p:nvPr>
            <p:ph type="body" sz="quarter" idx="17" hasCustomPrompt="1"/>
          </p:nvPr>
        </p:nvSpPr>
        <p:spPr>
          <a:xfrm>
            <a:off x="381000" y="944836"/>
            <a:ext cx="7651750" cy="474663"/>
          </a:xfrm>
          <a:prstGeom prst="rect">
            <a:avLst/>
          </a:prstGeom>
        </p:spPr>
        <p:txBody>
          <a:bodyPr/>
          <a:lstStyle>
            <a:lvl1pPr marL="0" indent="0">
              <a:buFontTx/>
              <a:buNone/>
              <a:defRPr sz="1700"/>
            </a:lvl1pPr>
          </a:lstStyle>
          <a:p>
            <a:pPr lvl="0"/>
            <a:r>
              <a:rPr lang="de-DE" dirty="0"/>
              <a:t>Headline </a:t>
            </a:r>
            <a:r>
              <a:rPr lang="de-DE" dirty="0" err="1"/>
              <a:t>Contentbereich</a:t>
            </a:r>
            <a:r>
              <a:rPr lang="de-DE" dirty="0"/>
              <a:t> groß</a:t>
            </a:r>
          </a:p>
        </p:txBody>
      </p:sp>
      <p:sp>
        <p:nvSpPr>
          <p:cNvPr id="15" name="Inhaltsplatzhalter 3">
            <a:extLst>
              <a:ext uri="{FF2B5EF4-FFF2-40B4-BE49-F238E27FC236}">
                <a16:creationId xmlns:a16="http://schemas.microsoft.com/office/drawing/2014/main" id="{E928526E-52EB-4CA3-8D2D-2209DF2C9643}"/>
              </a:ext>
            </a:extLst>
          </p:cNvPr>
          <p:cNvSpPr>
            <a:spLocks noGrp="1"/>
          </p:cNvSpPr>
          <p:nvPr>
            <p:ph sz="quarter" idx="18" hasCustomPrompt="1"/>
          </p:nvPr>
        </p:nvSpPr>
        <p:spPr>
          <a:xfrm>
            <a:off x="381000" y="120781"/>
            <a:ext cx="7886700" cy="464444"/>
          </a:xfrm>
          <a:prstGeom prst="rect">
            <a:avLst/>
          </a:prstGeom>
        </p:spPr>
        <p:txBody>
          <a:bodyPr/>
          <a:lstStyle>
            <a:lvl1pPr marL="0" indent="0">
              <a:buNone/>
              <a:defRPr sz="1400" b="1"/>
            </a:lvl1pPr>
          </a:lstStyle>
          <a:p>
            <a:pPr lvl="0"/>
            <a:r>
              <a:rPr lang="de-DE" dirty="0"/>
              <a:t>Headline zur Folie klein</a:t>
            </a:r>
          </a:p>
        </p:txBody>
      </p:sp>
      <p:sp>
        <p:nvSpPr>
          <p:cNvPr id="16" name="Inhaltsplatzhalter 3">
            <a:extLst>
              <a:ext uri="{FF2B5EF4-FFF2-40B4-BE49-F238E27FC236}">
                <a16:creationId xmlns:a16="http://schemas.microsoft.com/office/drawing/2014/main" id="{58B1997B-142D-4997-BBD5-FCCC56723309}"/>
              </a:ext>
            </a:extLst>
          </p:cNvPr>
          <p:cNvSpPr>
            <a:spLocks noGrp="1"/>
          </p:cNvSpPr>
          <p:nvPr>
            <p:ph sz="quarter" idx="13" hasCustomPrompt="1"/>
          </p:nvPr>
        </p:nvSpPr>
        <p:spPr>
          <a:xfrm>
            <a:off x="381000" y="379459"/>
            <a:ext cx="7886700" cy="474663"/>
          </a:xfrm>
          <a:prstGeom prst="rect">
            <a:avLst/>
          </a:prstGeom>
        </p:spPr>
        <p:txBody>
          <a:bodyPr/>
          <a:lstStyle>
            <a:lvl1pPr marL="0" indent="0">
              <a:buNone/>
              <a:defRPr sz="2000" b="1"/>
            </a:lvl1pPr>
          </a:lstStyle>
          <a:p>
            <a:pPr lvl="0"/>
            <a:r>
              <a:rPr lang="de-DE" dirty="0"/>
              <a:t>Subheadline zur Folie groß</a:t>
            </a:r>
          </a:p>
        </p:txBody>
      </p:sp>
      <p:sp>
        <p:nvSpPr>
          <p:cNvPr id="18" name="Fußzeilenplatzhalter 17">
            <a:extLst>
              <a:ext uri="{FF2B5EF4-FFF2-40B4-BE49-F238E27FC236}">
                <a16:creationId xmlns:a16="http://schemas.microsoft.com/office/drawing/2014/main" id="{D3F29760-45E8-4577-90B5-EB7FEAB84868}"/>
              </a:ext>
            </a:extLst>
          </p:cNvPr>
          <p:cNvSpPr>
            <a:spLocks noGrp="1"/>
          </p:cNvSpPr>
          <p:nvPr>
            <p:ph type="ftr" sz="quarter" idx="11"/>
          </p:nvPr>
        </p:nvSpPr>
        <p:spPr>
          <a:xfrm>
            <a:off x="2606225" y="5410729"/>
            <a:ext cx="4006777" cy="304271"/>
          </a:xfrm>
          <a:prstGeom prst="rect">
            <a:avLst/>
          </a:prstGeom>
        </p:spPr>
        <p:txBody>
          <a:bodyPr/>
          <a:lstStyle/>
          <a:p>
            <a:r>
              <a:rPr lang="de-DE" b="1" dirty="0"/>
              <a:t>ENNI Energie &amp; Umwelt Niederrhein </a:t>
            </a:r>
            <a:r>
              <a:rPr lang="de-DE" dirty="0"/>
              <a:t>| Rubrik der Präsentation | Kurzbeschreibung</a:t>
            </a:r>
          </a:p>
        </p:txBody>
      </p:sp>
    </p:spTree>
    <p:extLst>
      <p:ext uri="{BB962C8B-B14F-4D97-AF65-F5344CB8AC3E}">
        <p14:creationId xmlns:p14="http://schemas.microsoft.com/office/powerpoint/2010/main" val="2286904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ild (quer) und Inhalt">
    <p:spTree>
      <p:nvGrpSpPr>
        <p:cNvPr id="1" name=""/>
        <p:cNvGrpSpPr/>
        <p:nvPr/>
      </p:nvGrpSpPr>
      <p:grpSpPr>
        <a:xfrm>
          <a:off x="0" y="0"/>
          <a:ext cx="0" cy="0"/>
          <a:chOff x="0" y="0"/>
          <a:chExt cx="0" cy="0"/>
        </a:xfrm>
      </p:grpSpPr>
      <p:sp>
        <p:nvSpPr>
          <p:cNvPr id="13" name="Bildplatzhalter 12">
            <a:extLst>
              <a:ext uri="{FF2B5EF4-FFF2-40B4-BE49-F238E27FC236}">
                <a16:creationId xmlns:a16="http://schemas.microsoft.com/office/drawing/2014/main" id="{F1F33BAA-E928-448B-825C-DECC3A4BE8B9}"/>
              </a:ext>
            </a:extLst>
          </p:cNvPr>
          <p:cNvSpPr>
            <a:spLocks noGrp="1"/>
          </p:cNvSpPr>
          <p:nvPr>
            <p:ph type="pic" sz="quarter" idx="14"/>
          </p:nvPr>
        </p:nvSpPr>
        <p:spPr>
          <a:xfrm>
            <a:off x="10171" y="2050521"/>
            <a:ext cx="6038850" cy="3359150"/>
          </a:xfrm>
          <a:custGeom>
            <a:avLst/>
            <a:gdLst>
              <a:gd name="connsiteX0" fmla="*/ 0 w 6038850"/>
              <a:gd name="connsiteY0" fmla="*/ 0 h 3359150"/>
              <a:gd name="connsiteX1" fmla="*/ 5197282 w 6038850"/>
              <a:gd name="connsiteY1" fmla="*/ 0 h 3359150"/>
              <a:gd name="connsiteX2" fmla="*/ 5197282 w 6038850"/>
              <a:gd name="connsiteY2" fmla="*/ 1818730 h 3359150"/>
              <a:gd name="connsiteX3" fmla="*/ 5205608 w 6038850"/>
              <a:gd name="connsiteY3" fmla="*/ 1818730 h 3359150"/>
              <a:gd name="connsiteX4" fmla="*/ 5205608 w 6038850"/>
              <a:gd name="connsiteY4" fmla="*/ 2065107 h 3359150"/>
              <a:gd name="connsiteX5" fmla="*/ 6038850 w 6038850"/>
              <a:gd name="connsiteY5" fmla="*/ 2065107 h 3359150"/>
              <a:gd name="connsiteX6" fmla="*/ 6038850 w 6038850"/>
              <a:gd name="connsiteY6" fmla="*/ 3359150 h 3359150"/>
              <a:gd name="connsiteX7" fmla="*/ 0 w 6038850"/>
              <a:gd name="connsiteY7" fmla="*/ 3359150 h 3359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38850" h="3359150">
                <a:moveTo>
                  <a:pt x="0" y="0"/>
                </a:moveTo>
                <a:lnTo>
                  <a:pt x="5197282" y="0"/>
                </a:lnTo>
                <a:lnTo>
                  <a:pt x="5197282" y="1818730"/>
                </a:lnTo>
                <a:lnTo>
                  <a:pt x="5205608" y="1818730"/>
                </a:lnTo>
                <a:lnTo>
                  <a:pt x="5205608" y="2065107"/>
                </a:lnTo>
                <a:lnTo>
                  <a:pt x="6038850" y="2065107"/>
                </a:lnTo>
                <a:lnTo>
                  <a:pt x="6038850" y="3359150"/>
                </a:lnTo>
                <a:lnTo>
                  <a:pt x="0" y="3359150"/>
                </a:lnTo>
                <a:close/>
              </a:path>
            </a:pathLst>
          </a:custGeom>
        </p:spPr>
        <p:txBody>
          <a:bodyPr wrap="square">
            <a:noAutofit/>
          </a:bodyPr>
          <a:lstStyle/>
          <a:p>
            <a:endParaRPr lang="de-DE" dirty="0"/>
          </a:p>
        </p:txBody>
      </p:sp>
      <p:sp>
        <p:nvSpPr>
          <p:cNvPr id="12" name="Datumsplatzhalter 16">
            <a:extLst>
              <a:ext uri="{FF2B5EF4-FFF2-40B4-BE49-F238E27FC236}">
                <a16:creationId xmlns:a16="http://schemas.microsoft.com/office/drawing/2014/main" id="{0E430C5A-986F-4C56-87CB-8049271CDA5E}"/>
              </a:ext>
            </a:extLst>
          </p:cNvPr>
          <p:cNvSpPr>
            <a:spLocks noGrp="1"/>
          </p:cNvSpPr>
          <p:nvPr>
            <p:ph type="dt" sz="half" idx="10"/>
          </p:nvPr>
        </p:nvSpPr>
        <p:spPr>
          <a:xfrm>
            <a:off x="340886" y="5410729"/>
            <a:ext cx="2057400" cy="304271"/>
          </a:xfrm>
          <a:prstGeom prst="rect">
            <a:avLst/>
          </a:prstGeom>
        </p:spPr>
        <p:txBody>
          <a:bodyPr/>
          <a:lstStyle/>
          <a:p>
            <a:fld id="{6D14A3B1-874B-5B44-971B-BB093A84C6C2}" type="datetime1">
              <a:rPr lang="de-DE" smtClean="0"/>
              <a:t>31.07.2023</a:t>
            </a:fld>
            <a:endParaRPr lang="de-DE" dirty="0"/>
          </a:p>
        </p:txBody>
      </p:sp>
      <p:sp>
        <p:nvSpPr>
          <p:cNvPr id="14" name="Foliennummernplatzhalter 18">
            <a:extLst>
              <a:ext uri="{FF2B5EF4-FFF2-40B4-BE49-F238E27FC236}">
                <a16:creationId xmlns:a16="http://schemas.microsoft.com/office/drawing/2014/main" id="{AFE438D5-2E0C-46E8-8002-C2F15D46D591}"/>
              </a:ext>
            </a:extLst>
          </p:cNvPr>
          <p:cNvSpPr>
            <a:spLocks noGrp="1"/>
          </p:cNvSpPr>
          <p:nvPr>
            <p:ph type="sldNum" sz="quarter" idx="12"/>
          </p:nvPr>
        </p:nvSpPr>
        <p:spPr>
          <a:xfrm>
            <a:off x="6464344" y="5410729"/>
            <a:ext cx="2364346" cy="304271"/>
          </a:xfrm>
          <a:prstGeom prst="rect">
            <a:avLst/>
          </a:prstGeom>
        </p:spPr>
        <p:txBody>
          <a:bodyPr/>
          <a:lstStyle/>
          <a:p>
            <a:fld id="{E5607CED-D545-0D4C-A214-D96E27090DB2}" type="slidenum">
              <a:rPr lang="de-DE" smtClean="0"/>
              <a:pPr/>
              <a:t>‹Nr.›</a:t>
            </a:fld>
            <a:endParaRPr lang="de-DE" dirty="0"/>
          </a:p>
        </p:txBody>
      </p:sp>
      <p:cxnSp>
        <p:nvCxnSpPr>
          <p:cNvPr id="15" name="Gerade Verbindung 14">
            <a:extLst>
              <a:ext uri="{FF2B5EF4-FFF2-40B4-BE49-F238E27FC236}">
                <a16:creationId xmlns:a16="http://schemas.microsoft.com/office/drawing/2014/main" id="{0E4C19F9-C2A5-4411-80A2-4254BDA17533}"/>
              </a:ext>
            </a:extLst>
          </p:cNvPr>
          <p:cNvCxnSpPr>
            <a:cxnSpLocks/>
          </p:cNvCxnSpPr>
          <p:nvPr userDrawn="1"/>
        </p:nvCxnSpPr>
        <p:spPr>
          <a:xfrm>
            <a:off x="441214" y="5410729"/>
            <a:ext cx="829993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Gerade Verbindung 3">
            <a:extLst>
              <a:ext uri="{FF2B5EF4-FFF2-40B4-BE49-F238E27FC236}">
                <a16:creationId xmlns:a16="http://schemas.microsoft.com/office/drawing/2014/main" id="{007F71FE-0DF8-4322-98B8-B522F3B2C7A8}"/>
              </a:ext>
            </a:extLst>
          </p:cNvPr>
          <p:cNvCxnSpPr>
            <a:cxnSpLocks/>
          </p:cNvCxnSpPr>
          <p:nvPr userDrawn="1"/>
        </p:nvCxnSpPr>
        <p:spPr>
          <a:xfrm>
            <a:off x="441214" y="807827"/>
            <a:ext cx="829993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Inhaltsplatzhalter 3">
            <a:extLst>
              <a:ext uri="{FF2B5EF4-FFF2-40B4-BE49-F238E27FC236}">
                <a16:creationId xmlns:a16="http://schemas.microsoft.com/office/drawing/2014/main" id="{6D8090DD-CEAE-4271-9E3F-66D82A22CC12}"/>
              </a:ext>
            </a:extLst>
          </p:cNvPr>
          <p:cNvSpPr>
            <a:spLocks noGrp="1"/>
          </p:cNvSpPr>
          <p:nvPr>
            <p:ph sz="quarter" idx="13" hasCustomPrompt="1"/>
          </p:nvPr>
        </p:nvSpPr>
        <p:spPr>
          <a:xfrm>
            <a:off x="441214" y="333164"/>
            <a:ext cx="7886700" cy="474663"/>
          </a:xfrm>
          <a:prstGeom prst="rect">
            <a:avLst/>
          </a:prstGeom>
        </p:spPr>
        <p:txBody>
          <a:bodyPr/>
          <a:lstStyle>
            <a:lvl1pPr marL="0" indent="0">
              <a:buNone/>
              <a:defRPr sz="2000" b="1"/>
            </a:lvl1pPr>
          </a:lstStyle>
          <a:p>
            <a:pPr lvl="0"/>
            <a:r>
              <a:rPr lang="de-DE" dirty="0"/>
              <a:t>Headline zur Folie klein</a:t>
            </a:r>
          </a:p>
        </p:txBody>
      </p:sp>
      <p:sp>
        <p:nvSpPr>
          <p:cNvPr id="11" name="Rechteck 10">
            <a:extLst>
              <a:ext uri="{FF2B5EF4-FFF2-40B4-BE49-F238E27FC236}">
                <a16:creationId xmlns:a16="http://schemas.microsoft.com/office/drawing/2014/main" id="{C4928266-41A1-4121-BB72-0EE36CEAB73C}"/>
              </a:ext>
            </a:extLst>
          </p:cNvPr>
          <p:cNvSpPr/>
          <p:nvPr userDrawn="1"/>
        </p:nvSpPr>
        <p:spPr>
          <a:xfrm>
            <a:off x="5206502" y="1275390"/>
            <a:ext cx="3501081" cy="28413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Textplatzhalter 21">
            <a:extLst>
              <a:ext uri="{FF2B5EF4-FFF2-40B4-BE49-F238E27FC236}">
                <a16:creationId xmlns:a16="http://schemas.microsoft.com/office/drawing/2014/main" id="{1C05543F-546E-431F-AA2F-3C18D3B05F3B}"/>
              </a:ext>
            </a:extLst>
          </p:cNvPr>
          <p:cNvSpPr>
            <a:spLocks noGrp="1"/>
          </p:cNvSpPr>
          <p:nvPr>
            <p:ph type="body" sz="quarter" idx="16" hasCustomPrompt="1"/>
          </p:nvPr>
        </p:nvSpPr>
        <p:spPr>
          <a:xfrm>
            <a:off x="5447206" y="1561145"/>
            <a:ext cx="3028950" cy="419100"/>
          </a:xfrm>
          <a:prstGeom prst="rect">
            <a:avLst/>
          </a:prstGeom>
        </p:spPr>
        <p:txBody>
          <a:bodyPr/>
          <a:lstStyle>
            <a:lvl1pPr marL="0" indent="0">
              <a:buNone/>
              <a:defRPr sz="1800">
                <a:solidFill>
                  <a:schemeClr val="bg1"/>
                </a:solidFill>
              </a:defRPr>
            </a:lvl1pPr>
          </a:lstStyle>
          <a:p>
            <a:pPr lvl="0"/>
            <a:r>
              <a:rPr lang="de-DE" dirty="0"/>
              <a:t>Kleine Headline für einen zweizeiligen Text</a:t>
            </a:r>
          </a:p>
        </p:txBody>
      </p:sp>
      <p:sp>
        <p:nvSpPr>
          <p:cNvPr id="9" name="Textplatzhalter 8">
            <a:extLst>
              <a:ext uri="{FF2B5EF4-FFF2-40B4-BE49-F238E27FC236}">
                <a16:creationId xmlns:a16="http://schemas.microsoft.com/office/drawing/2014/main" id="{33F3D20E-6A3B-41F1-8766-39CEF150AB01}"/>
              </a:ext>
            </a:extLst>
          </p:cNvPr>
          <p:cNvSpPr>
            <a:spLocks noGrp="1"/>
          </p:cNvSpPr>
          <p:nvPr>
            <p:ph type="body" sz="quarter" idx="15" hasCustomPrompt="1"/>
          </p:nvPr>
        </p:nvSpPr>
        <p:spPr>
          <a:xfrm>
            <a:off x="5447206" y="2211649"/>
            <a:ext cx="2988804" cy="1808624"/>
          </a:xfrm>
          <a:prstGeom prst="rect">
            <a:avLst/>
          </a:prstGeom>
        </p:spPr>
        <p:txBody>
          <a:bodyPr/>
          <a:lstStyle>
            <a:lvl1pPr marL="0" marR="0" indent="0" algn="l" defTabSz="685800" rtl="0" eaLnBrk="1" fontAlgn="auto" latinLnBrk="0" hangingPunct="1">
              <a:lnSpc>
                <a:spcPct val="125000"/>
              </a:lnSpc>
              <a:spcBef>
                <a:spcPts val="750"/>
              </a:spcBef>
              <a:spcAft>
                <a:spcPts val="0"/>
              </a:spcAft>
              <a:buClrTx/>
              <a:buSzTx/>
              <a:buFont typeface="Arial" panose="020B0604020202020204" pitchFamily="34" charset="0"/>
              <a:buNone/>
              <a:tabLst/>
              <a:defRPr sz="1100">
                <a:solidFill>
                  <a:schemeClr val="bg1"/>
                </a:solidFill>
              </a:defRPr>
            </a:lvl1pPr>
          </a:lstStyle>
          <a:p>
            <a:pPr lvl="0"/>
            <a:r>
              <a:rPr lang="de-DE" dirty="0"/>
              <a:t>Fließtext für einen Mengensatz. An dieser Stelle kann ein etwas längerer Text stehen. Die Inhalte können frei gewählt werden. Dieser Text ist in Arial 11 Punkt gesetzt. Der Zeilenabstand beträgt den Faktor 1,25. Dieser Text sollte nicht länger als die Hälfte der Seite sein. Dabei sollte er im Idealfall ungefähr eine Drittel-Seite lang sein. </a:t>
            </a:r>
          </a:p>
        </p:txBody>
      </p:sp>
      <p:sp>
        <p:nvSpPr>
          <p:cNvPr id="19" name="Fußzeilenplatzhalter 17">
            <a:extLst>
              <a:ext uri="{FF2B5EF4-FFF2-40B4-BE49-F238E27FC236}">
                <a16:creationId xmlns:a16="http://schemas.microsoft.com/office/drawing/2014/main" id="{C7C67C09-BEE7-4D1F-BB3E-D8AF9D2246DC}"/>
              </a:ext>
            </a:extLst>
          </p:cNvPr>
          <p:cNvSpPr>
            <a:spLocks noGrp="1"/>
          </p:cNvSpPr>
          <p:nvPr>
            <p:ph type="ftr" sz="quarter" idx="11"/>
          </p:nvPr>
        </p:nvSpPr>
        <p:spPr>
          <a:xfrm>
            <a:off x="2606225" y="5410729"/>
            <a:ext cx="4006777" cy="304271"/>
          </a:xfrm>
          <a:prstGeom prst="rect">
            <a:avLst/>
          </a:prstGeom>
        </p:spPr>
        <p:txBody>
          <a:bodyPr/>
          <a:lstStyle/>
          <a:p>
            <a:r>
              <a:rPr lang="de-DE" b="1" dirty="0"/>
              <a:t>ENNI Energie &amp; Umwelt Niederrhein </a:t>
            </a:r>
            <a:r>
              <a:rPr lang="de-DE" dirty="0"/>
              <a:t>| Rubrik der Präsentation | Kurzbeschreibung</a:t>
            </a:r>
          </a:p>
        </p:txBody>
      </p:sp>
    </p:spTree>
    <p:extLst>
      <p:ext uri="{BB962C8B-B14F-4D97-AF65-F5344CB8AC3E}">
        <p14:creationId xmlns:p14="http://schemas.microsoft.com/office/powerpoint/2010/main" val="1577683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ild (hoch) und Inhalt">
    <p:spTree>
      <p:nvGrpSpPr>
        <p:cNvPr id="1" name=""/>
        <p:cNvGrpSpPr/>
        <p:nvPr/>
      </p:nvGrpSpPr>
      <p:grpSpPr>
        <a:xfrm>
          <a:off x="0" y="0"/>
          <a:ext cx="0" cy="0"/>
          <a:chOff x="0" y="0"/>
          <a:chExt cx="0" cy="0"/>
        </a:xfrm>
      </p:grpSpPr>
      <p:sp>
        <p:nvSpPr>
          <p:cNvPr id="12" name="Datumsplatzhalter 16">
            <a:extLst>
              <a:ext uri="{FF2B5EF4-FFF2-40B4-BE49-F238E27FC236}">
                <a16:creationId xmlns:a16="http://schemas.microsoft.com/office/drawing/2014/main" id="{0E430C5A-986F-4C56-87CB-8049271CDA5E}"/>
              </a:ext>
            </a:extLst>
          </p:cNvPr>
          <p:cNvSpPr>
            <a:spLocks noGrp="1"/>
          </p:cNvSpPr>
          <p:nvPr>
            <p:ph type="dt" sz="half" idx="10"/>
          </p:nvPr>
        </p:nvSpPr>
        <p:spPr>
          <a:xfrm>
            <a:off x="340886" y="5410729"/>
            <a:ext cx="2057400" cy="304271"/>
          </a:xfrm>
          <a:prstGeom prst="rect">
            <a:avLst/>
          </a:prstGeom>
        </p:spPr>
        <p:txBody>
          <a:bodyPr/>
          <a:lstStyle/>
          <a:p>
            <a:fld id="{6D14A3B1-874B-5B44-971B-BB093A84C6C2}" type="datetime1">
              <a:rPr lang="de-DE" smtClean="0"/>
              <a:t>31.07.2023</a:t>
            </a:fld>
            <a:endParaRPr lang="de-DE" dirty="0"/>
          </a:p>
        </p:txBody>
      </p:sp>
      <p:sp>
        <p:nvSpPr>
          <p:cNvPr id="14" name="Foliennummernplatzhalter 18">
            <a:extLst>
              <a:ext uri="{FF2B5EF4-FFF2-40B4-BE49-F238E27FC236}">
                <a16:creationId xmlns:a16="http://schemas.microsoft.com/office/drawing/2014/main" id="{AFE438D5-2E0C-46E8-8002-C2F15D46D591}"/>
              </a:ext>
            </a:extLst>
          </p:cNvPr>
          <p:cNvSpPr>
            <a:spLocks noGrp="1"/>
          </p:cNvSpPr>
          <p:nvPr>
            <p:ph type="sldNum" sz="quarter" idx="12"/>
          </p:nvPr>
        </p:nvSpPr>
        <p:spPr>
          <a:xfrm>
            <a:off x="6464344" y="5410729"/>
            <a:ext cx="2364346" cy="304271"/>
          </a:xfrm>
          <a:prstGeom prst="rect">
            <a:avLst/>
          </a:prstGeom>
        </p:spPr>
        <p:txBody>
          <a:bodyPr/>
          <a:lstStyle/>
          <a:p>
            <a:fld id="{E5607CED-D545-0D4C-A214-D96E27090DB2}" type="slidenum">
              <a:rPr lang="de-DE" smtClean="0"/>
              <a:pPr/>
              <a:t>‹Nr.›</a:t>
            </a:fld>
            <a:endParaRPr lang="de-DE" dirty="0"/>
          </a:p>
        </p:txBody>
      </p:sp>
      <p:cxnSp>
        <p:nvCxnSpPr>
          <p:cNvPr id="15" name="Gerade Verbindung 14">
            <a:extLst>
              <a:ext uri="{FF2B5EF4-FFF2-40B4-BE49-F238E27FC236}">
                <a16:creationId xmlns:a16="http://schemas.microsoft.com/office/drawing/2014/main" id="{0E4C19F9-C2A5-4411-80A2-4254BDA17533}"/>
              </a:ext>
            </a:extLst>
          </p:cNvPr>
          <p:cNvCxnSpPr>
            <a:cxnSpLocks/>
          </p:cNvCxnSpPr>
          <p:nvPr userDrawn="1"/>
        </p:nvCxnSpPr>
        <p:spPr>
          <a:xfrm>
            <a:off x="441214" y="5410729"/>
            <a:ext cx="829993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Gerade Verbindung 3">
            <a:extLst>
              <a:ext uri="{FF2B5EF4-FFF2-40B4-BE49-F238E27FC236}">
                <a16:creationId xmlns:a16="http://schemas.microsoft.com/office/drawing/2014/main" id="{007F71FE-0DF8-4322-98B8-B522F3B2C7A8}"/>
              </a:ext>
            </a:extLst>
          </p:cNvPr>
          <p:cNvCxnSpPr>
            <a:cxnSpLocks/>
          </p:cNvCxnSpPr>
          <p:nvPr userDrawn="1"/>
        </p:nvCxnSpPr>
        <p:spPr>
          <a:xfrm>
            <a:off x="441214" y="807827"/>
            <a:ext cx="829993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Inhaltsplatzhalter 3">
            <a:extLst>
              <a:ext uri="{FF2B5EF4-FFF2-40B4-BE49-F238E27FC236}">
                <a16:creationId xmlns:a16="http://schemas.microsoft.com/office/drawing/2014/main" id="{D6A52DD7-3A05-44D6-B1AA-DB172E02FF8F}"/>
              </a:ext>
            </a:extLst>
          </p:cNvPr>
          <p:cNvSpPr>
            <a:spLocks noGrp="1"/>
          </p:cNvSpPr>
          <p:nvPr>
            <p:ph sz="quarter" idx="13" hasCustomPrompt="1"/>
          </p:nvPr>
        </p:nvSpPr>
        <p:spPr>
          <a:xfrm>
            <a:off x="441214" y="331692"/>
            <a:ext cx="7886700" cy="474663"/>
          </a:xfrm>
          <a:prstGeom prst="rect">
            <a:avLst/>
          </a:prstGeom>
        </p:spPr>
        <p:txBody>
          <a:bodyPr/>
          <a:lstStyle>
            <a:lvl1pPr marL="0" indent="0">
              <a:buNone/>
              <a:defRPr sz="2000" b="1"/>
            </a:lvl1pPr>
          </a:lstStyle>
          <a:p>
            <a:pPr lvl="0"/>
            <a:r>
              <a:rPr lang="de-DE" dirty="0"/>
              <a:t>Headline zur Folie klein</a:t>
            </a:r>
          </a:p>
        </p:txBody>
      </p:sp>
      <p:sp>
        <p:nvSpPr>
          <p:cNvPr id="3" name="Bildplatzhalter 2">
            <a:extLst>
              <a:ext uri="{FF2B5EF4-FFF2-40B4-BE49-F238E27FC236}">
                <a16:creationId xmlns:a16="http://schemas.microsoft.com/office/drawing/2014/main" id="{F0503E60-570D-42D6-994E-2BD86AB1BD59}"/>
              </a:ext>
            </a:extLst>
          </p:cNvPr>
          <p:cNvSpPr>
            <a:spLocks noGrp="1"/>
          </p:cNvSpPr>
          <p:nvPr>
            <p:ph type="pic" sz="quarter" idx="14"/>
          </p:nvPr>
        </p:nvSpPr>
        <p:spPr>
          <a:xfrm>
            <a:off x="11330" y="814388"/>
            <a:ext cx="3013075" cy="4595812"/>
          </a:xfrm>
          <a:prstGeom prst="rect">
            <a:avLst/>
          </a:prstGeom>
        </p:spPr>
        <p:txBody>
          <a:bodyPr/>
          <a:lstStyle/>
          <a:p>
            <a:endParaRPr lang="de-DE"/>
          </a:p>
        </p:txBody>
      </p:sp>
      <p:sp>
        <p:nvSpPr>
          <p:cNvPr id="5" name="Textplatzhalter 4">
            <a:extLst>
              <a:ext uri="{FF2B5EF4-FFF2-40B4-BE49-F238E27FC236}">
                <a16:creationId xmlns:a16="http://schemas.microsoft.com/office/drawing/2014/main" id="{DDF8B74C-D65C-4D03-91BA-3A545BD2E026}"/>
              </a:ext>
            </a:extLst>
          </p:cNvPr>
          <p:cNvSpPr>
            <a:spLocks noGrp="1"/>
          </p:cNvSpPr>
          <p:nvPr>
            <p:ph type="body" sz="quarter" idx="15" hasCustomPrompt="1"/>
          </p:nvPr>
        </p:nvSpPr>
        <p:spPr>
          <a:xfrm>
            <a:off x="3911086" y="1018545"/>
            <a:ext cx="4308989" cy="554038"/>
          </a:xfrm>
          <a:prstGeom prst="rect">
            <a:avLst/>
          </a:prstGeom>
        </p:spPr>
        <p:txBody>
          <a:bodyPr/>
          <a:lstStyle>
            <a:lvl1pPr marL="0" indent="0">
              <a:buNone/>
              <a:defRPr sz="1800"/>
            </a:lvl1pPr>
          </a:lstStyle>
          <a:p>
            <a:pPr lvl="0"/>
            <a:r>
              <a:rPr lang="de-DE" dirty="0"/>
              <a:t>Kleine Headline für einen zweizeiligen Text</a:t>
            </a:r>
          </a:p>
        </p:txBody>
      </p:sp>
      <p:sp>
        <p:nvSpPr>
          <p:cNvPr id="7" name="Textplatzhalter 6">
            <a:extLst>
              <a:ext uri="{FF2B5EF4-FFF2-40B4-BE49-F238E27FC236}">
                <a16:creationId xmlns:a16="http://schemas.microsoft.com/office/drawing/2014/main" id="{EE7A78B6-D67A-44C9-A623-ACF4FEA647A9}"/>
              </a:ext>
            </a:extLst>
          </p:cNvPr>
          <p:cNvSpPr>
            <a:spLocks noGrp="1"/>
          </p:cNvSpPr>
          <p:nvPr>
            <p:ph type="body" sz="quarter" idx="16" hasCustomPrompt="1"/>
          </p:nvPr>
        </p:nvSpPr>
        <p:spPr>
          <a:xfrm>
            <a:off x="3906838" y="1666629"/>
            <a:ext cx="4313237" cy="1018695"/>
          </a:xfrm>
          <a:prstGeom prst="rect">
            <a:avLst/>
          </a:prstGeom>
        </p:spPr>
        <p:txBody>
          <a:bodyPr/>
          <a:lstStyle>
            <a:lvl1pPr marL="0" indent="0">
              <a:lnSpc>
                <a:spcPct val="125000"/>
              </a:lnSpc>
              <a:buNone/>
              <a:defRPr sz="1100"/>
            </a:lvl1pPr>
          </a:lstStyle>
          <a:p>
            <a:pPr lvl="0"/>
            <a:r>
              <a:rPr lang="de-DE" dirty="0"/>
              <a:t>Fließtext für einen Mengensatz. An dieser Stelle kann ein etwas längerer Texte stehen. Die Inhalte können frei gewählt werden. Dieser Text ist in Arial 11 Punkt gesetzt. Der Zeilenabstand beträgt den Faktor 1,25.</a:t>
            </a:r>
          </a:p>
        </p:txBody>
      </p:sp>
      <p:sp>
        <p:nvSpPr>
          <p:cNvPr id="11" name="Fußzeilenplatzhalter 17">
            <a:extLst>
              <a:ext uri="{FF2B5EF4-FFF2-40B4-BE49-F238E27FC236}">
                <a16:creationId xmlns:a16="http://schemas.microsoft.com/office/drawing/2014/main" id="{32F91E60-905F-4E8C-887E-0F90271DB7C4}"/>
              </a:ext>
            </a:extLst>
          </p:cNvPr>
          <p:cNvSpPr>
            <a:spLocks noGrp="1"/>
          </p:cNvSpPr>
          <p:nvPr>
            <p:ph type="ftr" sz="quarter" idx="11"/>
          </p:nvPr>
        </p:nvSpPr>
        <p:spPr>
          <a:xfrm>
            <a:off x="2606225" y="5410729"/>
            <a:ext cx="4006777" cy="304271"/>
          </a:xfrm>
          <a:prstGeom prst="rect">
            <a:avLst/>
          </a:prstGeom>
        </p:spPr>
        <p:txBody>
          <a:bodyPr/>
          <a:lstStyle/>
          <a:p>
            <a:r>
              <a:rPr lang="de-DE" b="1" dirty="0"/>
              <a:t>ENNI Energie &amp; Umwelt Niederrhein </a:t>
            </a:r>
            <a:r>
              <a:rPr lang="de-DE" dirty="0"/>
              <a:t>| Rubrik der Präsentation | Kurzbeschreibung</a:t>
            </a:r>
          </a:p>
        </p:txBody>
      </p:sp>
    </p:spTree>
    <p:extLst>
      <p:ext uri="{BB962C8B-B14F-4D97-AF65-F5344CB8AC3E}">
        <p14:creationId xmlns:p14="http://schemas.microsoft.com/office/powerpoint/2010/main" val="3987081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Leer">
    <p:spTree>
      <p:nvGrpSpPr>
        <p:cNvPr id="1" name=""/>
        <p:cNvGrpSpPr/>
        <p:nvPr/>
      </p:nvGrpSpPr>
      <p:grpSpPr>
        <a:xfrm>
          <a:off x="0" y="0"/>
          <a:ext cx="0" cy="0"/>
          <a:chOff x="0" y="0"/>
          <a:chExt cx="0" cy="0"/>
        </a:xfrm>
      </p:grpSpPr>
      <p:cxnSp>
        <p:nvCxnSpPr>
          <p:cNvPr id="4" name="Gerade Verbindung 3">
            <a:extLst>
              <a:ext uri="{FF2B5EF4-FFF2-40B4-BE49-F238E27FC236}">
                <a16:creationId xmlns:a16="http://schemas.microsoft.com/office/drawing/2014/main" id="{F0FAE7BA-D7C9-2F49-9AB3-B7DB078B1FFD}"/>
              </a:ext>
            </a:extLst>
          </p:cNvPr>
          <p:cNvCxnSpPr>
            <a:cxnSpLocks/>
          </p:cNvCxnSpPr>
          <p:nvPr userDrawn="1"/>
        </p:nvCxnSpPr>
        <p:spPr>
          <a:xfrm>
            <a:off x="441214" y="807827"/>
            <a:ext cx="829993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Gerade Verbindung 14">
            <a:extLst>
              <a:ext uri="{FF2B5EF4-FFF2-40B4-BE49-F238E27FC236}">
                <a16:creationId xmlns:a16="http://schemas.microsoft.com/office/drawing/2014/main" id="{3A6F7539-31D6-7140-936A-CEB6E7422D85}"/>
              </a:ext>
            </a:extLst>
          </p:cNvPr>
          <p:cNvCxnSpPr>
            <a:cxnSpLocks/>
          </p:cNvCxnSpPr>
          <p:nvPr userDrawn="1"/>
        </p:nvCxnSpPr>
        <p:spPr>
          <a:xfrm>
            <a:off x="441214" y="5410729"/>
            <a:ext cx="829993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Foliennummernplatzhalter 18">
            <a:extLst>
              <a:ext uri="{FF2B5EF4-FFF2-40B4-BE49-F238E27FC236}">
                <a16:creationId xmlns:a16="http://schemas.microsoft.com/office/drawing/2014/main" id="{D3E87331-DB88-4E56-B6AD-7D6D84E175EA}"/>
              </a:ext>
            </a:extLst>
          </p:cNvPr>
          <p:cNvSpPr>
            <a:spLocks noGrp="1"/>
          </p:cNvSpPr>
          <p:nvPr>
            <p:ph type="sldNum" sz="quarter" idx="12"/>
          </p:nvPr>
        </p:nvSpPr>
        <p:spPr>
          <a:xfrm>
            <a:off x="6464344" y="5410729"/>
            <a:ext cx="2364346" cy="304271"/>
          </a:xfrm>
          <a:prstGeom prst="rect">
            <a:avLst/>
          </a:prstGeom>
        </p:spPr>
        <p:txBody>
          <a:bodyPr/>
          <a:lstStyle/>
          <a:p>
            <a:fld id="{E5607CED-D545-0D4C-A214-D96E27090DB2}" type="slidenum">
              <a:rPr lang="de-DE" smtClean="0"/>
              <a:pPr/>
              <a:t>‹Nr.›</a:t>
            </a:fld>
            <a:endParaRPr lang="de-DE" dirty="0"/>
          </a:p>
        </p:txBody>
      </p:sp>
      <p:cxnSp>
        <p:nvCxnSpPr>
          <p:cNvPr id="10" name="Gerade Verbindung 14">
            <a:extLst>
              <a:ext uri="{FF2B5EF4-FFF2-40B4-BE49-F238E27FC236}">
                <a16:creationId xmlns:a16="http://schemas.microsoft.com/office/drawing/2014/main" id="{9932F5E4-C27F-49A0-84AB-DBE487EB7D59}"/>
              </a:ext>
            </a:extLst>
          </p:cNvPr>
          <p:cNvCxnSpPr>
            <a:cxnSpLocks/>
          </p:cNvCxnSpPr>
          <p:nvPr userDrawn="1"/>
        </p:nvCxnSpPr>
        <p:spPr>
          <a:xfrm>
            <a:off x="441214" y="5410729"/>
            <a:ext cx="829993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Datumsplatzhalter 16">
            <a:extLst>
              <a:ext uri="{FF2B5EF4-FFF2-40B4-BE49-F238E27FC236}">
                <a16:creationId xmlns:a16="http://schemas.microsoft.com/office/drawing/2014/main" id="{D80942FA-B48B-45B4-A545-1C55AC26992A}"/>
              </a:ext>
            </a:extLst>
          </p:cNvPr>
          <p:cNvSpPr>
            <a:spLocks noGrp="1"/>
          </p:cNvSpPr>
          <p:nvPr>
            <p:ph type="dt" sz="half" idx="10"/>
          </p:nvPr>
        </p:nvSpPr>
        <p:spPr>
          <a:xfrm>
            <a:off x="340886" y="5410729"/>
            <a:ext cx="2057400" cy="304271"/>
          </a:xfrm>
          <a:prstGeom prst="rect">
            <a:avLst/>
          </a:prstGeom>
        </p:spPr>
        <p:txBody>
          <a:bodyPr/>
          <a:lstStyle/>
          <a:p>
            <a:fld id="{6D14A3B1-874B-5B44-971B-BB093A84C6C2}" type="datetime1">
              <a:rPr lang="de-DE" smtClean="0"/>
              <a:t>31.07.2023</a:t>
            </a:fld>
            <a:endParaRPr lang="de-DE" dirty="0"/>
          </a:p>
        </p:txBody>
      </p:sp>
      <p:sp>
        <p:nvSpPr>
          <p:cNvPr id="8" name="Fußzeilenplatzhalter 17">
            <a:extLst>
              <a:ext uri="{FF2B5EF4-FFF2-40B4-BE49-F238E27FC236}">
                <a16:creationId xmlns:a16="http://schemas.microsoft.com/office/drawing/2014/main" id="{DE10C787-4A75-4F18-9BAC-8B3931944A43}"/>
              </a:ext>
            </a:extLst>
          </p:cNvPr>
          <p:cNvSpPr>
            <a:spLocks noGrp="1"/>
          </p:cNvSpPr>
          <p:nvPr>
            <p:ph type="ftr" sz="quarter" idx="11"/>
          </p:nvPr>
        </p:nvSpPr>
        <p:spPr>
          <a:xfrm>
            <a:off x="2606225" y="5410729"/>
            <a:ext cx="4006777" cy="304271"/>
          </a:xfrm>
          <a:prstGeom prst="rect">
            <a:avLst/>
          </a:prstGeom>
        </p:spPr>
        <p:txBody>
          <a:bodyPr/>
          <a:lstStyle/>
          <a:p>
            <a:r>
              <a:rPr lang="de-DE" b="1" dirty="0"/>
              <a:t>ENNI Energie &amp; Umwelt Niederrhein </a:t>
            </a:r>
            <a:r>
              <a:rPr lang="de-DE" dirty="0"/>
              <a:t>| Rubrik der Präsentation | Kurzbeschreibung</a:t>
            </a:r>
          </a:p>
        </p:txBody>
      </p:sp>
    </p:spTree>
    <p:extLst>
      <p:ext uri="{BB962C8B-B14F-4D97-AF65-F5344CB8AC3E}">
        <p14:creationId xmlns:p14="http://schemas.microsoft.com/office/powerpoint/2010/main" val="1354494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dfolie">
    <p:bg>
      <p:bgRef idx="1001">
        <a:schemeClr val="bg1"/>
      </p:bgRef>
    </p:bg>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BA815554-F2F3-40A5-ADBA-B58E2FB08263}"/>
              </a:ext>
            </a:extLst>
          </p:cNvPr>
          <p:cNvSpPr/>
          <p:nvPr userDrawn="1"/>
        </p:nvSpPr>
        <p:spPr>
          <a:xfrm>
            <a:off x="0" y="-3784"/>
            <a:ext cx="9144000" cy="5715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 name="Textplatzhalter 2">
            <a:extLst>
              <a:ext uri="{FF2B5EF4-FFF2-40B4-BE49-F238E27FC236}">
                <a16:creationId xmlns:a16="http://schemas.microsoft.com/office/drawing/2014/main" id="{A42086D3-C319-4A27-82D0-0B7E179FD297}"/>
              </a:ext>
            </a:extLst>
          </p:cNvPr>
          <p:cNvSpPr>
            <a:spLocks noGrp="1"/>
          </p:cNvSpPr>
          <p:nvPr>
            <p:ph type="body" sz="quarter" idx="10" hasCustomPrompt="1"/>
          </p:nvPr>
        </p:nvSpPr>
        <p:spPr>
          <a:xfrm>
            <a:off x="628650" y="899587"/>
            <a:ext cx="6858000" cy="2019300"/>
          </a:xfrm>
          <a:prstGeom prst="rect">
            <a:avLst/>
          </a:prstGeom>
        </p:spPr>
        <p:txBody>
          <a:bodyPr anchor="b"/>
          <a:lstStyle>
            <a:lvl1pPr marL="0" indent="0">
              <a:buNone/>
              <a:defRPr sz="4500" b="1">
                <a:solidFill>
                  <a:schemeClr val="bg1"/>
                </a:solidFill>
              </a:defRPr>
            </a:lvl1pPr>
          </a:lstStyle>
          <a:p>
            <a:pPr lvl="0"/>
            <a:r>
              <a:rPr lang="de-DE" dirty="0"/>
              <a:t>Titel Headline groß</a:t>
            </a:r>
          </a:p>
        </p:txBody>
      </p:sp>
      <p:pic>
        <p:nvPicPr>
          <p:cNvPr id="7" name="Grafik 6">
            <a:extLst>
              <a:ext uri="{FF2B5EF4-FFF2-40B4-BE49-F238E27FC236}">
                <a16:creationId xmlns:a16="http://schemas.microsoft.com/office/drawing/2014/main" id="{2443B61A-2E28-4CA4-B1AF-832A6FF389D5}"/>
              </a:ext>
            </a:extLst>
          </p:cNvPr>
          <p:cNvPicPr>
            <a:picLocks noChangeAspect="1"/>
          </p:cNvPicPr>
          <p:nvPr userDrawn="1"/>
        </p:nvPicPr>
        <p:blipFill>
          <a:blip r:embed="rId2"/>
          <a:stretch>
            <a:fillRect/>
          </a:stretch>
        </p:blipFill>
        <p:spPr>
          <a:xfrm>
            <a:off x="7577641" y="227111"/>
            <a:ext cx="1172314" cy="360000"/>
          </a:xfrm>
          <a:prstGeom prst="rect">
            <a:avLst/>
          </a:prstGeom>
        </p:spPr>
      </p:pic>
    </p:spTree>
    <p:extLst>
      <p:ext uri="{BB962C8B-B14F-4D97-AF65-F5344CB8AC3E}">
        <p14:creationId xmlns:p14="http://schemas.microsoft.com/office/powerpoint/2010/main" val="420489540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321704" y="5296959"/>
            <a:ext cx="2057400" cy="304271"/>
          </a:xfrm>
          <a:prstGeom prst="rect">
            <a:avLst/>
          </a:prstGeom>
        </p:spPr>
        <p:txBody>
          <a:bodyPr vert="horz" lIns="91440" tIns="45720" rIns="91440" bIns="45720" rtlCol="0" anchor="ctr"/>
          <a:lstStyle>
            <a:lvl1pPr algn="l">
              <a:defRPr sz="800">
                <a:solidFill>
                  <a:schemeClr val="tx1"/>
                </a:solidFill>
                <a:latin typeface="Arial" panose="020B0604020202020204" pitchFamily="34" charset="0"/>
                <a:cs typeface="Arial" panose="020B0604020202020204" pitchFamily="34" charset="0"/>
              </a:defRPr>
            </a:lvl1pPr>
          </a:lstStyle>
          <a:p>
            <a:fld id="{68CBA40B-1D15-7940-BAC9-1C8AF8C3E412}" type="datetime1">
              <a:rPr lang="de-DE" smtClean="0"/>
              <a:t>31.07.2023</a:t>
            </a:fld>
            <a:endParaRPr lang="de-DE" dirty="0"/>
          </a:p>
        </p:txBody>
      </p:sp>
      <p:sp>
        <p:nvSpPr>
          <p:cNvPr id="6" name="Slide Number Placeholder 5"/>
          <p:cNvSpPr>
            <a:spLocks noGrp="1"/>
          </p:cNvSpPr>
          <p:nvPr>
            <p:ph type="sldNum" sz="quarter" idx="4"/>
          </p:nvPr>
        </p:nvSpPr>
        <p:spPr>
          <a:xfrm>
            <a:off x="6457950" y="5296959"/>
            <a:ext cx="2364346" cy="304271"/>
          </a:xfrm>
          <a:prstGeom prst="rect">
            <a:avLst/>
          </a:prstGeom>
        </p:spPr>
        <p:txBody>
          <a:bodyPr vert="horz" lIns="91440" tIns="45720" rIns="91440" bIns="45720" rtlCol="0" anchor="ctr"/>
          <a:lstStyle>
            <a:lvl1pPr algn="r">
              <a:defRPr sz="800">
                <a:solidFill>
                  <a:schemeClr val="tx1"/>
                </a:solidFill>
                <a:latin typeface="Arial" panose="020B0604020202020204" pitchFamily="34" charset="0"/>
                <a:cs typeface="Arial" panose="020B0604020202020204" pitchFamily="34" charset="0"/>
              </a:defRPr>
            </a:lvl1pPr>
          </a:lstStyle>
          <a:p>
            <a:fld id="{E5607CED-D545-0D4C-A214-D96E27090DB2}" type="slidenum">
              <a:rPr lang="de-DE" smtClean="0"/>
              <a:pPr/>
              <a:t>‹Nr.›</a:t>
            </a:fld>
            <a:endParaRPr lang="de-DE" dirty="0"/>
          </a:p>
        </p:txBody>
      </p:sp>
      <p:pic>
        <p:nvPicPr>
          <p:cNvPr id="11" name="Grafik 10">
            <a:extLst>
              <a:ext uri="{FF2B5EF4-FFF2-40B4-BE49-F238E27FC236}">
                <a16:creationId xmlns:a16="http://schemas.microsoft.com/office/drawing/2014/main" id="{EE44A39C-517F-F64E-902B-0F6A66DC49FA}"/>
              </a:ext>
            </a:extLst>
          </p:cNvPr>
          <p:cNvPicPr>
            <a:picLocks noChangeAspect="1"/>
          </p:cNvPicPr>
          <p:nvPr userDrawn="1"/>
        </p:nvPicPr>
        <p:blipFill>
          <a:blip r:embed="rId9"/>
          <a:stretch>
            <a:fillRect/>
          </a:stretch>
        </p:blipFill>
        <p:spPr>
          <a:xfrm>
            <a:off x="7576196" y="220660"/>
            <a:ext cx="1172303" cy="360000"/>
          </a:xfrm>
          <a:prstGeom prst="rect">
            <a:avLst/>
          </a:prstGeom>
        </p:spPr>
      </p:pic>
      <p:sp>
        <p:nvSpPr>
          <p:cNvPr id="14" name="Footer Placeholder 4">
            <a:extLst>
              <a:ext uri="{FF2B5EF4-FFF2-40B4-BE49-F238E27FC236}">
                <a16:creationId xmlns:a16="http://schemas.microsoft.com/office/drawing/2014/main" id="{99BFD5F2-1DE4-5A43-B376-0972842E639B}"/>
              </a:ext>
            </a:extLst>
          </p:cNvPr>
          <p:cNvSpPr>
            <a:spLocks noGrp="1"/>
          </p:cNvSpPr>
          <p:nvPr>
            <p:ph type="ftr" sz="quarter" idx="3"/>
          </p:nvPr>
        </p:nvSpPr>
        <p:spPr>
          <a:xfrm>
            <a:off x="2435932" y="5296959"/>
            <a:ext cx="4022018" cy="304271"/>
          </a:xfrm>
          <a:prstGeom prst="rect">
            <a:avLst/>
          </a:prstGeom>
        </p:spPr>
        <p:txBody>
          <a:bodyPr anchor="ctr" anchorCtr="0"/>
          <a:lstStyle>
            <a:lvl1pPr algn="ctr">
              <a:defRPr sz="800">
                <a:solidFill>
                  <a:schemeClr val="tx1"/>
                </a:solidFill>
                <a:latin typeface="Arial" panose="020B0604020202020204" pitchFamily="34" charset="0"/>
                <a:cs typeface="Arial" panose="020B0604020202020204" pitchFamily="34" charset="0"/>
              </a:defRPr>
            </a:lvl1pPr>
          </a:lstStyle>
          <a:p>
            <a:r>
              <a:rPr lang="de-DE" b="1" dirty="0"/>
              <a:t>ENNI Energie &amp; Umwelt Niederrhein </a:t>
            </a:r>
            <a:r>
              <a:rPr lang="de-DE" dirty="0"/>
              <a:t>| Rubrik der Präsentation | Kurzbeschreibung</a:t>
            </a:r>
          </a:p>
        </p:txBody>
      </p:sp>
      <p:sp>
        <p:nvSpPr>
          <p:cNvPr id="16" name="Title 1">
            <a:extLst>
              <a:ext uri="{FF2B5EF4-FFF2-40B4-BE49-F238E27FC236}">
                <a16:creationId xmlns:a16="http://schemas.microsoft.com/office/drawing/2014/main" id="{E165AE2F-A835-40A2-8BB9-ED29FED49C22}"/>
              </a:ext>
            </a:extLst>
          </p:cNvPr>
          <p:cNvSpPr txBox="1">
            <a:spLocks/>
          </p:cNvSpPr>
          <p:nvPr userDrawn="1"/>
        </p:nvSpPr>
        <p:spPr>
          <a:xfrm>
            <a:off x="628650" y="935302"/>
            <a:ext cx="6858000" cy="1989667"/>
          </a:xfrm>
          <a:prstGeom prst="rect">
            <a:avLst/>
          </a:prstGeom>
        </p:spPr>
        <p:txBody>
          <a:bodyPr anchor="b"/>
          <a:lstStyle>
            <a:lvl1pPr algn="l" defTabSz="685800" rtl="0" eaLnBrk="1" latinLnBrk="0" hangingPunct="1">
              <a:lnSpc>
                <a:spcPct val="90000"/>
              </a:lnSpc>
              <a:spcBef>
                <a:spcPct val="0"/>
              </a:spcBef>
              <a:buNone/>
              <a:defRPr sz="4500" b="1" i="0" kern="1200">
                <a:solidFill>
                  <a:schemeClr val="tx1"/>
                </a:solidFill>
                <a:latin typeface="Arial" panose="020B0604020202020204" pitchFamily="34" charset="0"/>
                <a:ea typeface="+mj-ea"/>
                <a:cs typeface="Arial" panose="020B0604020202020204" pitchFamily="34" charset="0"/>
              </a:defRPr>
            </a:lvl1pPr>
          </a:lstStyle>
          <a:p>
            <a:r>
              <a:rPr lang="de-DE" dirty="0">
                <a:solidFill>
                  <a:schemeClr val="bg1"/>
                </a:solidFill>
              </a:rPr>
              <a:t>Titel Headline groß</a:t>
            </a:r>
            <a:endParaRPr lang="en-US" dirty="0">
              <a:solidFill>
                <a:schemeClr val="bg1"/>
              </a:solidFill>
            </a:endParaRPr>
          </a:p>
        </p:txBody>
      </p:sp>
    </p:spTree>
    <p:extLst>
      <p:ext uri="{BB962C8B-B14F-4D97-AF65-F5344CB8AC3E}">
        <p14:creationId xmlns:p14="http://schemas.microsoft.com/office/powerpoint/2010/main" val="3242429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4" r:id="rId4"/>
    <p:sldLayoutId id="2147483670" r:id="rId5"/>
    <p:sldLayoutId id="2147483671" r:id="rId6"/>
    <p:sldLayoutId id="2147483674" r:id="rId7"/>
  </p:sldLayoutIdLst>
  <p:hf hdr="0"/>
  <p:txStyles>
    <p:titleStyle>
      <a:lvl1pPr algn="l" defTabSz="685800" rtl="0" eaLnBrk="1" latinLnBrk="0" hangingPunct="1">
        <a:lnSpc>
          <a:spcPct val="90000"/>
        </a:lnSpc>
        <a:spcBef>
          <a:spcPct val="0"/>
        </a:spcBef>
        <a:buNone/>
        <a:defRPr sz="3300" b="1" i="0" kern="1200">
          <a:solidFill>
            <a:schemeClr val="tx1"/>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3A9436AF-AA08-4800-A8E3-6A8893DB2C14}"/>
              </a:ext>
            </a:extLst>
          </p:cNvPr>
          <p:cNvSpPr>
            <a:spLocks noGrp="1"/>
          </p:cNvSpPr>
          <p:nvPr>
            <p:ph type="body" sz="quarter" idx="10"/>
          </p:nvPr>
        </p:nvSpPr>
        <p:spPr/>
        <p:txBody>
          <a:bodyPr/>
          <a:lstStyle/>
          <a:p>
            <a:endParaRPr lang="de-DE"/>
          </a:p>
        </p:txBody>
      </p:sp>
      <p:sp>
        <p:nvSpPr>
          <p:cNvPr id="3" name="Textplatzhalter 2">
            <a:extLst>
              <a:ext uri="{FF2B5EF4-FFF2-40B4-BE49-F238E27FC236}">
                <a16:creationId xmlns:a16="http://schemas.microsoft.com/office/drawing/2014/main" id="{3399C925-9CBB-40FB-AAA7-0913852148FA}"/>
              </a:ext>
            </a:extLst>
          </p:cNvPr>
          <p:cNvSpPr>
            <a:spLocks noGrp="1"/>
          </p:cNvSpPr>
          <p:nvPr>
            <p:ph type="body" sz="quarter" idx="11"/>
          </p:nvPr>
        </p:nvSpPr>
        <p:spPr/>
        <p:txBody>
          <a:bodyPr/>
          <a:lstStyle/>
          <a:p>
            <a:endParaRPr lang="de-DE"/>
          </a:p>
        </p:txBody>
      </p:sp>
    </p:spTree>
    <p:extLst>
      <p:ext uri="{BB962C8B-B14F-4D97-AF65-F5344CB8AC3E}">
        <p14:creationId xmlns:p14="http://schemas.microsoft.com/office/powerpoint/2010/main" val="471060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00E0BC92-4A5D-4ABD-B35F-02E27654C5F9}"/>
              </a:ext>
            </a:extLst>
          </p:cNvPr>
          <p:cNvSpPr>
            <a:spLocks noGrp="1"/>
          </p:cNvSpPr>
          <p:nvPr>
            <p:ph type="dt" sz="half" idx="10"/>
          </p:nvPr>
        </p:nvSpPr>
        <p:spPr/>
        <p:txBody>
          <a:bodyPr/>
          <a:lstStyle/>
          <a:p>
            <a:fld id="{6D14A3B1-874B-5B44-971B-BB093A84C6C2}" type="datetime1">
              <a:rPr lang="de-DE" smtClean="0"/>
              <a:t>31.07.2023</a:t>
            </a:fld>
            <a:endParaRPr lang="de-DE" dirty="0"/>
          </a:p>
        </p:txBody>
      </p:sp>
      <p:sp>
        <p:nvSpPr>
          <p:cNvPr id="3" name="Fußzeilenplatzhalter 2">
            <a:extLst>
              <a:ext uri="{FF2B5EF4-FFF2-40B4-BE49-F238E27FC236}">
                <a16:creationId xmlns:a16="http://schemas.microsoft.com/office/drawing/2014/main" id="{E8824022-DD67-40EF-B727-0D4FDB098098}"/>
              </a:ext>
            </a:extLst>
          </p:cNvPr>
          <p:cNvSpPr>
            <a:spLocks noGrp="1"/>
          </p:cNvSpPr>
          <p:nvPr>
            <p:ph type="ftr" sz="quarter" idx="11"/>
          </p:nvPr>
        </p:nvSpPr>
        <p:spPr/>
        <p:txBody>
          <a:bodyPr/>
          <a:lstStyle/>
          <a:p>
            <a:r>
              <a:rPr lang="de-DE" b="1"/>
              <a:t>ENNI Energie &amp; Umwelt Niederrhein </a:t>
            </a:r>
            <a:r>
              <a:rPr lang="de-DE"/>
              <a:t>| Rubrik der Präsentation | Kurzbeschreibung</a:t>
            </a:r>
            <a:endParaRPr lang="de-DE" dirty="0"/>
          </a:p>
        </p:txBody>
      </p:sp>
      <p:sp>
        <p:nvSpPr>
          <p:cNvPr id="4" name="Foliennummernplatzhalter 3">
            <a:extLst>
              <a:ext uri="{FF2B5EF4-FFF2-40B4-BE49-F238E27FC236}">
                <a16:creationId xmlns:a16="http://schemas.microsoft.com/office/drawing/2014/main" id="{219AB8BC-A995-420D-A718-31AEED1B2E47}"/>
              </a:ext>
            </a:extLst>
          </p:cNvPr>
          <p:cNvSpPr>
            <a:spLocks noGrp="1"/>
          </p:cNvSpPr>
          <p:nvPr>
            <p:ph type="sldNum" sz="quarter" idx="12"/>
          </p:nvPr>
        </p:nvSpPr>
        <p:spPr/>
        <p:txBody>
          <a:bodyPr/>
          <a:lstStyle/>
          <a:p>
            <a:fld id="{E5607CED-D545-0D4C-A214-D96E27090DB2}" type="slidenum">
              <a:rPr lang="de-DE" smtClean="0"/>
              <a:pPr/>
              <a:t>2</a:t>
            </a:fld>
            <a:endParaRPr lang="de-DE" dirty="0"/>
          </a:p>
        </p:txBody>
      </p:sp>
      <p:sp>
        <p:nvSpPr>
          <p:cNvPr id="5" name="Inhaltsplatzhalter 4">
            <a:extLst>
              <a:ext uri="{FF2B5EF4-FFF2-40B4-BE49-F238E27FC236}">
                <a16:creationId xmlns:a16="http://schemas.microsoft.com/office/drawing/2014/main" id="{288D66AB-A308-435B-A915-781F9233778C}"/>
              </a:ext>
            </a:extLst>
          </p:cNvPr>
          <p:cNvSpPr>
            <a:spLocks noGrp="1"/>
          </p:cNvSpPr>
          <p:nvPr>
            <p:ph sz="quarter" idx="13"/>
          </p:nvPr>
        </p:nvSpPr>
        <p:spPr/>
        <p:txBody>
          <a:bodyPr/>
          <a:lstStyle/>
          <a:p>
            <a:endParaRPr lang="de-DE"/>
          </a:p>
        </p:txBody>
      </p:sp>
      <p:sp>
        <p:nvSpPr>
          <p:cNvPr id="6" name="Textplatzhalter 5">
            <a:extLst>
              <a:ext uri="{FF2B5EF4-FFF2-40B4-BE49-F238E27FC236}">
                <a16:creationId xmlns:a16="http://schemas.microsoft.com/office/drawing/2014/main" id="{8B81D305-4F11-437A-B159-D84722C65B92}"/>
              </a:ext>
            </a:extLst>
          </p:cNvPr>
          <p:cNvSpPr>
            <a:spLocks noGrp="1"/>
          </p:cNvSpPr>
          <p:nvPr>
            <p:ph type="body" sz="quarter" idx="16"/>
          </p:nvPr>
        </p:nvSpPr>
        <p:spPr/>
        <p:txBody>
          <a:bodyPr/>
          <a:lstStyle/>
          <a:p>
            <a:endParaRPr lang="de-DE" dirty="0"/>
          </a:p>
        </p:txBody>
      </p:sp>
      <p:sp>
        <p:nvSpPr>
          <p:cNvPr id="7" name="Textplatzhalter 6">
            <a:extLst>
              <a:ext uri="{FF2B5EF4-FFF2-40B4-BE49-F238E27FC236}">
                <a16:creationId xmlns:a16="http://schemas.microsoft.com/office/drawing/2014/main" id="{900693AF-0BE1-4771-B525-71CA8C31A703}"/>
              </a:ext>
            </a:extLst>
          </p:cNvPr>
          <p:cNvSpPr>
            <a:spLocks noGrp="1"/>
          </p:cNvSpPr>
          <p:nvPr>
            <p:ph type="body" sz="quarter" idx="17"/>
          </p:nvPr>
        </p:nvSpPr>
        <p:spPr/>
        <p:txBody>
          <a:bodyPr/>
          <a:lstStyle/>
          <a:p>
            <a:endParaRPr lang="de-DE"/>
          </a:p>
        </p:txBody>
      </p:sp>
    </p:spTree>
    <p:extLst>
      <p:ext uri="{BB962C8B-B14F-4D97-AF65-F5344CB8AC3E}">
        <p14:creationId xmlns:p14="http://schemas.microsoft.com/office/powerpoint/2010/main" val="3849496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330C3C21-383C-4D6C-AEF1-6E5095CC571A}"/>
              </a:ext>
            </a:extLst>
          </p:cNvPr>
          <p:cNvSpPr>
            <a:spLocks noGrp="1"/>
          </p:cNvSpPr>
          <p:nvPr>
            <p:ph type="dt" sz="half" idx="10"/>
          </p:nvPr>
        </p:nvSpPr>
        <p:spPr/>
        <p:txBody>
          <a:bodyPr/>
          <a:lstStyle/>
          <a:p>
            <a:fld id="{6D14A3B1-874B-5B44-971B-BB093A84C6C2}" type="datetime1">
              <a:rPr lang="de-DE" smtClean="0"/>
              <a:t>31.07.2023</a:t>
            </a:fld>
            <a:endParaRPr lang="de-DE" dirty="0"/>
          </a:p>
        </p:txBody>
      </p:sp>
      <p:sp>
        <p:nvSpPr>
          <p:cNvPr id="3" name="Foliennummernplatzhalter 2">
            <a:extLst>
              <a:ext uri="{FF2B5EF4-FFF2-40B4-BE49-F238E27FC236}">
                <a16:creationId xmlns:a16="http://schemas.microsoft.com/office/drawing/2014/main" id="{2ADE0FE2-0C9F-4B44-8E0F-8A72AA40EC66}"/>
              </a:ext>
            </a:extLst>
          </p:cNvPr>
          <p:cNvSpPr>
            <a:spLocks noGrp="1"/>
          </p:cNvSpPr>
          <p:nvPr>
            <p:ph type="sldNum" sz="quarter" idx="12"/>
          </p:nvPr>
        </p:nvSpPr>
        <p:spPr/>
        <p:txBody>
          <a:bodyPr/>
          <a:lstStyle/>
          <a:p>
            <a:fld id="{E5607CED-D545-0D4C-A214-D96E27090DB2}" type="slidenum">
              <a:rPr lang="de-DE" smtClean="0"/>
              <a:pPr/>
              <a:t>3</a:t>
            </a:fld>
            <a:endParaRPr lang="de-DE" dirty="0"/>
          </a:p>
        </p:txBody>
      </p:sp>
      <p:sp>
        <p:nvSpPr>
          <p:cNvPr id="4" name="Textplatzhalter 3">
            <a:extLst>
              <a:ext uri="{FF2B5EF4-FFF2-40B4-BE49-F238E27FC236}">
                <a16:creationId xmlns:a16="http://schemas.microsoft.com/office/drawing/2014/main" id="{2E866540-D6A3-4B88-8433-CB07F3E9B548}"/>
              </a:ext>
            </a:extLst>
          </p:cNvPr>
          <p:cNvSpPr>
            <a:spLocks noGrp="1"/>
          </p:cNvSpPr>
          <p:nvPr>
            <p:ph type="body" sz="quarter" idx="16"/>
          </p:nvPr>
        </p:nvSpPr>
        <p:spPr/>
        <p:txBody>
          <a:bodyPr/>
          <a:lstStyle/>
          <a:p>
            <a:endParaRPr lang="de-DE" dirty="0"/>
          </a:p>
        </p:txBody>
      </p:sp>
      <p:sp>
        <p:nvSpPr>
          <p:cNvPr id="5" name="Textplatzhalter 4">
            <a:extLst>
              <a:ext uri="{FF2B5EF4-FFF2-40B4-BE49-F238E27FC236}">
                <a16:creationId xmlns:a16="http://schemas.microsoft.com/office/drawing/2014/main" id="{A31A4A16-84C7-4F3B-89DC-FD205580760D}"/>
              </a:ext>
            </a:extLst>
          </p:cNvPr>
          <p:cNvSpPr>
            <a:spLocks noGrp="1"/>
          </p:cNvSpPr>
          <p:nvPr>
            <p:ph type="body" sz="quarter" idx="17"/>
          </p:nvPr>
        </p:nvSpPr>
        <p:spPr/>
        <p:txBody>
          <a:bodyPr/>
          <a:lstStyle/>
          <a:p>
            <a:endParaRPr lang="de-DE"/>
          </a:p>
        </p:txBody>
      </p:sp>
      <p:sp>
        <p:nvSpPr>
          <p:cNvPr id="6" name="Inhaltsplatzhalter 5">
            <a:extLst>
              <a:ext uri="{FF2B5EF4-FFF2-40B4-BE49-F238E27FC236}">
                <a16:creationId xmlns:a16="http://schemas.microsoft.com/office/drawing/2014/main" id="{29A8981D-7599-4F44-A93B-F93C22003635}"/>
              </a:ext>
            </a:extLst>
          </p:cNvPr>
          <p:cNvSpPr>
            <a:spLocks noGrp="1"/>
          </p:cNvSpPr>
          <p:nvPr>
            <p:ph sz="quarter" idx="18"/>
          </p:nvPr>
        </p:nvSpPr>
        <p:spPr/>
        <p:txBody>
          <a:bodyPr/>
          <a:lstStyle/>
          <a:p>
            <a:endParaRPr lang="de-DE"/>
          </a:p>
        </p:txBody>
      </p:sp>
      <p:sp>
        <p:nvSpPr>
          <p:cNvPr id="7" name="Inhaltsplatzhalter 6">
            <a:extLst>
              <a:ext uri="{FF2B5EF4-FFF2-40B4-BE49-F238E27FC236}">
                <a16:creationId xmlns:a16="http://schemas.microsoft.com/office/drawing/2014/main" id="{1AE14E27-E5D2-49CC-8854-31929FA7F5EA}"/>
              </a:ext>
            </a:extLst>
          </p:cNvPr>
          <p:cNvSpPr>
            <a:spLocks noGrp="1"/>
          </p:cNvSpPr>
          <p:nvPr>
            <p:ph sz="quarter" idx="13"/>
          </p:nvPr>
        </p:nvSpPr>
        <p:spPr/>
        <p:txBody>
          <a:bodyPr/>
          <a:lstStyle/>
          <a:p>
            <a:endParaRPr lang="de-DE"/>
          </a:p>
        </p:txBody>
      </p:sp>
      <p:sp>
        <p:nvSpPr>
          <p:cNvPr id="8" name="Fußzeilenplatzhalter 7">
            <a:extLst>
              <a:ext uri="{FF2B5EF4-FFF2-40B4-BE49-F238E27FC236}">
                <a16:creationId xmlns:a16="http://schemas.microsoft.com/office/drawing/2014/main" id="{A809D008-1D35-41F7-8FB0-1902F9437D89}"/>
              </a:ext>
            </a:extLst>
          </p:cNvPr>
          <p:cNvSpPr>
            <a:spLocks noGrp="1"/>
          </p:cNvSpPr>
          <p:nvPr>
            <p:ph type="ftr" sz="quarter" idx="11"/>
          </p:nvPr>
        </p:nvSpPr>
        <p:spPr/>
        <p:txBody>
          <a:bodyPr/>
          <a:lstStyle/>
          <a:p>
            <a:r>
              <a:rPr lang="de-DE" b="1"/>
              <a:t>ENNI Energie &amp; Umwelt Niederrhein </a:t>
            </a:r>
            <a:r>
              <a:rPr lang="de-DE"/>
              <a:t>| Rubrik der Präsentation | Kurzbeschreibung</a:t>
            </a:r>
            <a:endParaRPr lang="de-DE" dirty="0"/>
          </a:p>
        </p:txBody>
      </p:sp>
    </p:spTree>
    <p:extLst>
      <p:ext uri="{BB962C8B-B14F-4D97-AF65-F5344CB8AC3E}">
        <p14:creationId xmlns:p14="http://schemas.microsoft.com/office/powerpoint/2010/main" val="660244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EA7BF7C3-4752-4B4E-805A-2B35FAC3A0B8}"/>
              </a:ext>
            </a:extLst>
          </p:cNvPr>
          <p:cNvSpPr>
            <a:spLocks noGrp="1"/>
          </p:cNvSpPr>
          <p:nvPr>
            <p:ph type="dt" sz="half" idx="10"/>
          </p:nvPr>
        </p:nvSpPr>
        <p:spPr/>
        <p:txBody>
          <a:bodyPr/>
          <a:lstStyle/>
          <a:p>
            <a:fld id="{6D14A3B1-874B-5B44-971B-BB093A84C6C2}" type="datetime1">
              <a:rPr lang="de-DE" smtClean="0"/>
              <a:t>31.07.2023</a:t>
            </a:fld>
            <a:endParaRPr lang="de-DE" dirty="0"/>
          </a:p>
        </p:txBody>
      </p:sp>
      <p:sp>
        <p:nvSpPr>
          <p:cNvPr id="3" name="Foliennummernplatzhalter 2">
            <a:extLst>
              <a:ext uri="{FF2B5EF4-FFF2-40B4-BE49-F238E27FC236}">
                <a16:creationId xmlns:a16="http://schemas.microsoft.com/office/drawing/2014/main" id="{9EF7621A-6CB6-4AE9-97D1-702F8D07BE90}"/>
              </a:ext>
            </a:extLst>
          </p:cNvPr>
          <p:cNvSpPr>
            <a:spLocks noGrp="1"/>
          </p:cNvSpPr>
          <p:nvPr>
            <p:ph type="sldNum" sz="quarter" idx="12"/>
          </p:nvPr>
        </p:nvSpPr>
        <p:spPr/>
        <p:txBody>
          <a:bodyPr/>
          <a:lstStyle/>
          <a:p>
            <a:fld id="{E5607CED-D545-0D4C-A214-D96E27090DB2}" type="slidenum">
              <a:rPr lang="de-DE" smtClean="0"/>
              <a:pPr/>
              <a:t>4</a:t>
            </a:fld>
            <a:endParaRPr lang="de-DE" dirty="0"/>
          </a:p>
        </p:txBody>
      </p:sp>
      <p:sp>
        <p:nvSpPr>
          <p:cNvPr id="4" name="Inhaltsplatzhalter 3">
            <a:extLst>
              <a:ext uri="{FF2B5EF4-FFF2-40B4-BE49-F238E27FC236}">
                <a16:creationId xmlns:a16="http://schemas.microsoft.com/office/drawing/2014/main" id="{17291C08-E3F8-45A0-9D29-5D255E408D04}"/>
              </a:ext>
            </a:extLst>
          </p:cNvPr>
          <p:cNvSpPr>
            <a:spLocks noGrp="1"/>
          </p:cNvSpPr>
          <p:nvPr>
            <p:ph sz="quarter" idx="13"/>
          </p:nvPr>
        </p:nvSpPr>
        <p:spPr/>
        <p:txBody>
          <a:bodyPr/>
          <a:lstStyle/>
          <a:p>
            <a:endParaRPr lang="de-DE"/>
          </a:p>
        </p:txBody>
      </p:sp>
      <p:sp>
        <p:nvSpPr>
          <p:cNvPr id="5" name="Bildplatzhalter 4">
            <a:extLst>
              <a:ext uri="{FF2B5EF4-FFF2-40B4-BE49-F238E27FC236}">
                <a16:creationId xmlns:a16="http://schemas.microsoft.com/office/drawing/2014/main" id="{4ACAB210-B09C-4DD3-84A2-E20AD5FCAA6D}"/>
              </a:ext>
            </a:extLst>
          </p:cNvPr>
          <p:cNvSpPr>
            <a:spLocks noGrp="1"/>
          </p:cNvSpPr>
          <p:nvPr>
            <p:ph type="pic" sz="quarter" idx="14"/>
          </p:nvPr>
        </p:nvSpPr>
        <p:spPr/>
      </p:sp>
      <p:sp>
        <p:nvSpPr>
          <p:cNvPr id="6" name="Textplatzhalter 5">
            <a:extLst>
              <a:ext uri="{FF2B5EF4-FFF2-40B4-BE49-F238E27FC236}">
                <a16:creationId xmlns:a16="http://schemas.microsoft.com/office/drawing/2014/main" id="{5C134A86-382D-46F0-A1A4-BC4865A72C63}"/>
              </a:ext>
            </a:extLst>
          </p:cNvPr>
          <p:cNvSpPr>
            <a:spLocks noGrp="1"/>
          </p:cNvSpPr>
          <p:nvPr>
            <p:ph type="body" sz="quarter" idx="15"/>
          </p:nvPr>
        </p:nvSpPr>
        <p:spPr/>
        <p:txBody>
          <a:bodyPr/>
          <a:lstStyle/>
          <a:p>
            <a:endParaRPr lang="de-DE"/>
          </a:p>
        </p:txBody>
      </p:sp>
      <p:sp>
        <p:nvSpPr>
          <p:cNvPr id="7" name="Textplatzhalter 6">
            <a:extLst>
              <a:ext uri="{FF2B5EF4-FFF2-40B4-BE49-F238E27FC236}">
                <a16:creationId xmlns:a16="http://schemas.microsoft.com/office/drawing/2014/main" id="{8CC02E0F-28C8-4F6B-8EC4-41A348871DEB}"/>
              </a:ext>
            </a:extLst>
          </p:cNvPr>
          <p:cNvSpPr>
            <a:spLocks noGrp="1"/>
          </p:cNvSpPr>
          <p:nvPr>
            <p:ph type="body" sz="quarter" idx="16"/>
          </p:nvPr>
        </p:nvSpPr>
        <p:spPr/>
        <p:txBody>
          <a:bodyPr/>
          <a:lstStyle/>
          <a:p>
            <a:endParaRPr lang="de-DE"/>
          </a:p>
        </p:txBody>
      </p:sp>
      <p:sp>
        <p:nvSpPr>
          <p:cNvPr id="8" name="Fußzeilenplatzhalter 7">
            <a:extLst>
              <a:ext uri="{FF2B5EF4-FFF2-40B4-BE49-F238E27FC236}">
                <a16:creationId xmlns:a16="http://schemas.microsoft.com/office/drawing/2014/main" id="{F6383445-42C3-4084-AC90-A61617593689}"/>
              </a:ext>
            </a:extLst>
          </p:cNvPr>
          <p:cNvSpPr>
            <a:spLocks noGrp="1"/>
          </p:cNvSpPr>
          <p:nvPr>
            <p:ph type="ftr" sz="quarter" idx="11"/>
          </p:nvPr>
        </p:nvSpPr>
        <p:spPr/>
        <p:txBody>
          <a:bodyPr/>
          <a:lstStyle/>
          <a:p>
            <a:r>
              <a:rPr lang="de-DE" b="1"/>
              <a:t>ENNI Energie &amp; Umwelt Niederrhein </a:t>
            </a:r>
            <a:r>
              <a:rPr lang="de-DE"/>
              <a:t>| Rubrik der Präsentation | Kurzbeschreibung</a:t>
            </a:r>
            <a:endParaRPr lang="de-DE" dirty="0"/>
          </a:p>
        </p:txBody>
      </p:sp>
    </p:spTree>
    <p:extLst>
      <p:ext uri="{BB962C8B-B14F-4D97-AF65-F5344CB8AC3E}">
        <p14:creationId xmlns:p14="http://schemas.microsoft.com/office/powerpoint/2010/main" val="2676478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ildplatzhalter 1">
            <a:extLst>
              <a:ext uri="{FF2B5EF4-FFF2-40B4-BE49-F238E27FC236}">
                <a16:creationId xmlns:a16="http://schemas.microsoft.com/office/drawing/2014/main" id="{8CA6BE68-73A5-47AC-8192-42AE019C3CB0}"/>
              </a:ext>
            </a:extLst>
          </p:cNvPr>
          <p:cNvSpPr>
            <a:spLocks noGrp="1"/>
          </p:cNvSpPr>
          <p:nvPr>
            <p:ph type="pic" sz="quarter" idx="14"/>
          </p:nvPr>
        </p:nvSpPr>
        <p:spPr/>
      </p:sp>
      <p:sp>
        <p:nvSpPr>
          <p:cNvPr id="3" name="Datumsplatzhalter 2">
            <a:extLst>
              <a:ext uri="{FF2B5EF4-FFF2-40B4-BE49-F238E27FC236}">
                <a16:creationId xmlns:a16="http://schemas.microsoft.com/office/drawing/2014/main" id="{317D9B02-1CD2-46F0-ACC9-6C99C830AB94}"/>
              </a:ext>
            </a:extLst>
          </p:cNvPr>
          <p:cNvSpPr>
            <a:spLocks noGrp="1"/>
          </p:cNvSpPr>
          <p:nvPr>
            <p:ph type="dt" sz="half" idx="10"/>
          </p:nvPr>
        </p:nvSpPr>
        <p:spPr/>
        <p:txBody>
          <a:bodyPr/>
          <a:lstStyle/>
          <a:p>
            <a:fld id="{6D14A3B1-874B-5B44-971B-BB093A84C6C2}" type="datetime1">
              <a:rPr lang="de-DE" smtClean="0"/>
              <a:t>31.07.2023</a:t>
            </a:fld>
            <a:endParaRPr lang="de-DE" dirty="0"/>
          </a:p>
        </p:txBody>
      </p:sp>
      <p:sp>
        <p:nvSpPr>
          <p:cNvPr id="4" name="Foliennummernplatzhalter 3">
            <a:extLst>
              <a:ext uri="{FF2B5EF4-FFF2-40B4-BE49-F238E27FC236}">
                <a16:creationId xmlns:a16="http://schemas.microsoft.com/office/drawing/2014/main" id="{9FC1BF99-13B0-477D-9505-CE6A21EF91E9}"/>
              </a:ext>
            </a:extLst>
          </p:cNvPr>
          <p:cNvSpPr>
            <a:spLocks noGrp="1"/>
          </p:cNvSpPr>
          <p:nvPr>
            <p:ph type="sldNum" sz="quarter" idx="12"/>
          </p:nvPr>
        </p:nvSpPr>
        <p:spPr/>
        <p:txBody>
          <a:bodyPr/>
          <a:lstStyle/>
          <a:p>
            <a:fld id="{E5607CED-D545-0D4C-A214-D96E27090DB2}" type="slidenum">
              <a:rPr lang="de-DE" smtClean="0"/>
              <a:pPr/>
              <a:t>5</a:t>
            </a:fld>
            <a:endParaRPr lang="de-DE" dirty="0"/>
          </a:p>
        </p:txBody>
      </p:sp>
      <p:sp>
        <p:nvSpPr>
          <p:cNvPr id="5" name="Inhaltsplatzhalter 4">
            <a:extLst>
              <a:ext uri="{FF2B5EF4-FFF2-40B4-BE49-F238E27FC236}">
                <a16:creationId xmlns:a16="http://schemas.microsoft.com/office/drawing/2014/main" id="{397C8D37-0B05-47C4-8DD6-FF43DD178826}"/>
              </a:ext>
            </a:extLst>
          </p:cNvPr>
          <p:cNvSpPr>
            <a:spLocks noGrp="1"/>
          </p:cNvSpPr>
          <p:nvPr>
            <p:ph sz="quarter" idx="13"/>
          </p:nvPr>
        </p:nvSpPr>
        <p:spPr/>
        <p:txBody>
          <a:bodyPr/>
          <a:lstStyle/>
          <a:p>
            <a:endParaRPr lang="de-DE"/>
          </a:p>
        </p:txBody>
      </p:sp>
      <p:sp>
        <p:nvSpPr>
          <p:cNvPr id="6" name="Textplatzhalter 5">
            <a:extLst>
              <a:ext uri="{FF2B5EF4-FFF2-40B4-BE49-F238E27FC236}">
                <a16:creationId xmlns:a16="http://schemas.microsoft.com/office/drawing/2014/main" id="{69F583BA-8D91-4469-A481-565314F3033D}"/>
              </a:ext>
            </a:extLst>
          </p:cNvPr>
          <p:cNvSpPr>
            <a:spLocks noGrp="1"/>
          </p:cNvSpPr>
          <p:nvPr>
            <p:ph type="body" sz="quarter" idx="16"/>
          </p:nvPr>
        </p:nvSpPr>
        <p:spPr/>
        <p:txBody>
          <a:bodyPr/>
          <a:lstStyle/>
          <a:p>
            <a:endParaRPr lang="de-DE"/>
          </a:p>
        </p:txBody>
      </p:sp>
      <p:sp>
        <p:nvSpPr>
          <p:cNvPr id="7" name="Textplatzhalter 6">
            <a:extLst>
              <a:ext uri="{FF2B5EF4-FFF2-40B4-BE49-F238E27FC236}">
                <a16:creationId xmlns:a16="http://schemas.microsoft.com/office/drawing/2014/main" id="{AFDA69E6-F65B-4549-BA4D-1EB63CB1453B}"/>
              </a:ext>
            </a:extLst>
          </p:cNvPr>
          <p:cNvSpPr>
            <a:spLocks noGrp="1"/>
          </p:cNvSpPr>
          <p:nvPr>
            <p:ph type="body" sz="quarter" idx="15"/>
          </p:nvPr>
        </p:nvSpPr>
        <p:spPr/>
        <p:txBody>
          <a:bodyPr/>
          <a:lstStyle/>
          <a:p>
            <a:endParaRPr lang="de-DE"/>
          </a:p>
        </p:txBody>
      </p:sp>
      <p:sp>
        <p:nvSpPr>
          <p:cNvPr id="8" name="Fußzeilenplatzhalter 7">
            <a:extLst>
              <a:ext uri="{FF2B5EF4-FFF2-40B4-BE49-F238E27FC236}">
                <a16:creationId xmlns:a16="http://schemas.microsoft.com/office/drawing/2014/main" id="{4B0D8902-79D8-4FD9-AC31-0B5137BEF201}"/>
              </a:ext>
            </a:extLst>
          </p:cNvPr>
          <p:cNvSpPr>
            <a:spLocks noGrp="1"/>
          </p:cNvSpPr>
          <p:nvPr>
            <p:ph type="ftr" sz="quarter" idx="11"/>
          </p:nvPr>
        </p:nvSpPr>
        <p:spPr/>
        <p:txBody>
          <a:bodyPr/>
          <a:lstStyle/>
          <a:p>
            <a:r>
              <a:rPr lang="de-DE" b="1"/>
              <a:t>ENNI Energie &amp; Umwelt Niederrhein </a:t>
            </a:r>
            <a:r>
              <a:rPr lang="de-DE"/>
              <a:t>| Rubrik der Präsentation | Kurzbeschreibung</a:t>
            </a:r>
            <a:endParaRPr lang="de-DE" dirty="0"/>
          </a:p>
        </p:txBody>
      </p:sp>
    </p:spTree>
    <p:extLst>
      <p:ext uri="{BB962C8B-B14F-4D97-AF65-F5344CB8AC3E}">
        <p14:creationId xmlns:p14="http://schemas.microsoft.com/office/powerpoint/2010/main" val="2278183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A74319A4-450C-BF47-A5BD-811138DEE70D}"/>
              </a:ext>
            </a:extLst>
          </p:cNvPr>
          <p:cNvSpPr txBox="1">
            <a:spLocks/>
          </p:cNvSpPr>
          <p:nvPr/>
        </p:nvSpPr>
        <p:spPr>
          <a:xfrm>
            <a:off x="361013" y="279779"/>
            <a:ext cx="6947363" cy="354842"/>
          </a:xfrm>
          <a:prstGeom prst="rect">
            <a:avLst/>
          </a:prstGeom>
        </p:spPr>
        <p:txBody>
          <a:bodyPr vert="horz" lIns="91440" tIns="45720" rIns="91440" bIns="45720" rtlCol="0" anchor="t" anchorCtr="0">
            <a:normAutofit lnSpcReduction="10000"/>
          </a:bodyPr>
          <a:lstStyle>
            <a:lvl1pPr algn="l" defTabSz="685800" rtl="0" eaLnBrk="1" latinLnBrk="0" hangingPunct="1">
              <a:lnSpc>
                <a:spcPct val="90000"/>
              </a:lnSpc>
              <a:spcBef>
                <a:spcPct val="0"/>
              </a:spcBef>
              <a:buNone/>
              <a:defRPr sz="2400" b="1" i="0" kern="1200">
                <a:solidFill>
                  <a:schemeClr val="tx1"/>
                </a:solidFill>
                <a:latin typeface="Arial" panose="020B0604020202020204" pitchFamily="34" charset="0"/>
                <a:ea typeface="+mj-ea"/>
                <a:cs typeface="Arial" panose="020B0604020202020204" pitchFamily="34" charset="0"/>
              </a:defRPr>
            </a:lvl1pPr>
          </a:lstStyle>
          <a:p>
            <a:r>
              <a:rPr lang="de-DE" sz="2000" dirty="0"/>
              <a:t>Headline zur Folie klein (Folie mit Balkendiagramm)</a:t>
            </a:r>
            <a:endParaRPr lang="en-US" sz="2000" dirty="0"/>
          </a:p>
        </p:txBody>
      </p:sp>
      <p:graphicFrame>
        <p:nvGraphicFramePr>
          <p:cNvPr id="3" name="Diagramm 2">
            <a:extLst>
              <a:ext uri="{FF2B5EF4-FFF2-40B4-BE49-F238E27FC236}">
                <a16:creationId xmlns:a16="http://schemas.microsoft.com/office/drawing/2014/main" id="{B88CC8E2-AF9A-5343-BCA5-D4A210B70374}"/>
              </a:ext>
            </a:extLst>
          </p:cNvPr>
          <p:cNvGraphicFramePr/>
          <p:nvPr/>
        </p:nvGraphicFramePr>
        <p:xfrm>
          <a:off x="444404" y="2019658"/>
          <a:ext cx="8399997" cy="2975639"/>
        </p:xfrm>
        <a:graphic>
          <a:graphicData uri="http://schemas.openxmlformats.org/drawingml/2006/chart">
            <c:chart xmlns:c="http://schemas.openxmlformats.org/drawingml/2006/chart" xmlns:r="http://schemas.openxmlformats.org/officeDocument/2006/relationships" r:id="rId2"/>
          </a:graphicData>
        </a:graphic>
      </p:graphicFrame>
      <p:sp>
        <p:nvSpPr>
          <p:cNvPr id="26" name="Subtitle 2">
            <a:extLst>
              <a:ext uri="{FF2B5EF4-FFF2-40B4-BE49-F238E27FC236}">
                <a16:creationId xmlns:a16="http://schemas.microsoft.com/office/drawing/2014/main" id="{57F81690-4898-0C42-A355-9311DFA1094B}"/>
              </a:ext>
            </a:extLst>
          </p:cNvPr>
          <p:cNvSpPr txBox="1">
            <a:spLocks/>
          </p:cNvSpPr>
          <p:nvPr/>
        </p:nvSpPr>
        <p:spPr>
          <a:xfrm>
            <a:off x="444405" y="801853"/>
            <a:ext cx="3475517" cy="441807"/>
          </a:xfrm>
          <a:prstGeom prst="rect">
            <a:avLst/>
          </a:prstGeom>
          <a:ln w="6350">
            <a:solidFill>
              <a:schemeClr val="tx1"/>
            </a:solidFill>
          </a:ln>
        </p:spPr>
        <p:txBody>
          <a:bodyPr vert="horz" lIns="91440" tIns="45720" rIns="91440" bIns="45720" rtlCol="0" anchor="ctr" anchorCtr="0">
            <a:normAutofit fontScale="92500"/>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nSpc>
                <a:spcPct val="125000"/>
              </a:lnSpc>
              <a:tabLst>
                <a:tab pos="704850" algn="l"/>
                <a:tab pos="1995488" algn="l"/>
                <a:tab pos="2884488" algn="l"/>
              </a:tabLst>
            </a:pPr>
            <a:r>
              <a:rPr lang="en-US" sz="800" b="1" dirty="0" err="1"/>
              <a:t>Tabelle</a:t>
            </a:r>
            <a:r>
              <a:rPr lang="en-US" sz="800" b="1" dirty="0"/>
              <a:t> 1	</a:t>
            </a:r>
            <a:r>
              <a:rPr lang="en-US" sz="800" b="1" dirty="0" err="1"/>
              <a:t>Tabelle</a:t>
            </a:r>
            <a:r>
              <a:rPr lang="en-US" sz="800" b="1" dirty="0"/>
              <a:t> 1	Tabelle1	Tabelle1</a:t>
            </a:r>
            <a:br>
              <a:rPr lang="en-US" sz="800" dirty="0"/>
            </a:br>
            <a:r>
              <a:rPr lang="en-US" sz="800" dirty="0"/>
              <a:t>1/2	10.12.2020	1	1</a:t>
            </a:r>
          </a:p>
        </p:txBody>
      </p:sp>
      <p:sp>
        <p:nvSpPr>
          <p:cNvPr id="8" name="Datumsplatzhalter 1">
            <a:extLst>
              <a:ext uri="{FF2B5EF4-FFF2-40B4-BE49-F238E27FC236}">
                <a16:creationId xmlns:a16="http://schemas.microsoft.com/office/drawing/2014/main" id="{3EAAD519-9A3C-444E-9BFE-2DF4301C0780}"/>
              </a:ext>
            </a:extLst>
          </p:cNvPr>
          <p:cNvSpPr>
            <a:spLocks noGrp="1"/>
          </p:cNvSpPr>
          <p:nvPr>
            <p:ph type="dt" sz="half" idx="10"/>
          </p:nvPr>
        </p:nvSpPr>
        <p:spPr>
          <a:xfrm>
            <a:off x="340886" y="5410729"/>
            <a:ext cx="2057400" cy="304271"/>
          </a:xfrm>
        </p:spPr>
        <p:txBody>
          <a:bodyPr/>
          <a:lstStyle/>
          <a:p>
            <a:fld id="{6D14A3B1-874B-5B44-971B-BB093A84C6C2}" type="datetime1">
              <a:rPr lang="de-DE" smtClean="0"/>
              <a:t>31.07.2023</a:t>
            </a:fld>
            <a:endParaRPr lang="de-DE" dirty="0"/>
          </a:p>
        </p:txBody>
      </p:sp>
      <p:sp>
        <p:nvSpPr>
          <p:cNvPr id="10" name="Foliennummernplatzhalter 3">
            <a:extLst>
              <a:ext uri="{FF2B5EF4-FFF2-40B4-BE49-F238E27FC236}">
                <a16:creationId xmlns:a16="http://schemas.microsoft.com/office/drawing/2014/main" id="{7CF25BCB-E634-40F6-9AD5-EFAFDB8E8B51}"/>
              </a:ext>
            </a:extLst>
          </p:cNvPr>
          <p:cNvSpPr>
            <a:spLocks noGrp="1"/>
          </p:cNvSpPr>
          <p:nvPr>
            <p:ph type="sldNum" sz="quarter" idx="12"/>
          </p:nvPr>
        </p:nvSpPr>
        <p:spPr>
          <a:xfrm>
            <a:off x="6464344" y="5410729"/>
            <a:ext cx="2364346" cy="304271"/>
          </a:xfrm>
        </p:spPr>
        <p:txBody>
          <a:bodyPr/>
          <a:lstStyle/>
          <a:p>
            <a:fld id="{E5607CED-D545-0D4C-A214-D96E27090DB2}" type="slidenum">
              <a:rPr lang="de-DE" smtClean="0"/>
              <a:pPr/>
              <a:t>6</a:t>
            </a:fld>
            <a:endParaRPr lang="de-DE" dirty="0"/>
          </a:p>
        </p:txBody>
      </p:sp>
      <p:sp>
        <p:nvSpPr>
          <p:cNvPr id="11" name="Fußzeilenplatzhalter 7">
            <a:extLst>
              <a:ext uri="{FF2B5EF4-FFF2-40B4-BE49-F238E27FC236}">
                <a16:creationId xmlns:a16="http://schemas.microsoft.com/office/drawing/2014/main" id="{273D7248-C396-4A67-86A7-2F484403A23F}"/>
              </a:ext>
            </a:extLst>
          </p:cNvPr>
          <p:cNvSpPr>
            <a:spLocks noGrp="1"/>
          </p:cNvSpPr>
          <p:nvPr>
            <p:ph type="ftr" sz="quarter" idx="11"/>
          </p:nvPr>
        </p:nvSpPr>
        <p:spPr>
          <a:xfrm>
            <a:off x="2606225" y="5410729"/>
            <a:ext cx="4006777" cy="304271"/>
          </a:xfrm>
        </p:spPr>
        <p:txBody>
          <a:bodyPr/>
          <a:lstStyle/>
          <a:p>
            <a:r>
              <a:rPr lang="de-DE" b="1"/>
              <a:t>ENNI Energie &amp; Umwelt Niederrhein </a:t>
            </a:r>
            <a:r>
              <a:rPr lang="de-DE"/>
              <a:t>| Rubrik der Präsentation | Kurzbeschreibung</a:t>
            </a:r>
            <a:endParaRPr lang="de-DE" dirty="0"/>
          </a:p>
        </p:txBody>
      </p:sp>
    </p:spTree>
    <p:extLst>
      <p:ext uri="{BB962C8B-B14F-4D97-AF65-F5344CB8AC3E}">
        <p14:creationId xmlns:p14="http://schemas.microsoft.com/office/powerpoint/2010/main" val="720518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A74319A4-450C-BF47-A5BD-811138DEE70D}"/>
              </a:ext>
            </a:extLst>
          </p:cNvPr>
          <p:cNvSpPr txBox="1">
            <a:spLocks/>
          </p:cNvSpPr>
          <p:nvPr/>
        </p:nvSpPr>
        <p:spPr>
          <a:xfrm>
            <a:off x="361013" y="279779"/>
            <a:ext cx="6947363" cy="354842"/>
          </a:xfrm>
          <a:prstGeom prst="rect">
            <a:avLst/>
          </a:prstGeom>
        </p:spPr>
        <p:txBody>
          <a:bodyPr vert="horz" lIns="91440" tIns="45720" rIns="91440" bIns="45720" rtlCol="0" anchor="t" anchorCtr="0">
            <a:normAutofit lnSpcReduction="10000"/>
          </a:bodyPr>
          <a:lstStyle>
            <a:lvl1pPr algn="l" defTabSz="685800" rtl="0" eaLnBrk="1" latinLnBrk="0" hangingPunct="1">
              <a:lnSpc>
                <a:spcPct val="90000"/>
              </a:lnSpc>
              <a:spcBef>
                <a:spcPct val="0"/>
              </a:spcBef>
              <a:buNone/>
              <a:defRPr sz="2400" b="1" i="0" kern="1200">
                <a:solidFill>
                  <a:schemeClr val="tx1"/>
                </a:solidFill>
                <a:latin typeface="Arial" panose="020B0604020202020204" pitchFamily="34" charset="0"/>
                <a:ea typeface="+mj-ea"/>
                <a:cs typeface="Arial" panose="020B0604020202020204" pitchFamily="34" charset="0"/>
              </a:defRPr>
            </a:lvl1pPr>
          </a:lstStyle>
          <a:p>
            <a:r>
              <a:rPr lang="de-DE" sz="2000" dirty="0"/>
              <a:t>Headline zur Folie klein (Folie mit Kreisdiagramm)</a:t>
            </a:r>
            <a:endParaRPr lang="en-US" sz="2000" dirty="0"/>
          </a:p>
        </p:txBody>
      </p:sp>
      <p:graphicFrame>
        <p:nvGraphicFramePr>
          <p:cNvPr id="3" name="Diagramm 2">
            <a:extLst>
              <a:ext uri="{FF2B5EF4-FFF2-40B4-BE49-F238E27FC236}">
                <a16:creationId xmlns:a16="http://schemas.microsoft.com/office/drawing/2014/main" id="{B88CC8E2-AF9A-5343-BCA5-D4A210B70374}"/>
              </a:ext>
            </a:extLst>
          </p:cNvPr>
          <p:cNvGraphicFramePr/>
          <p:nvPr/>
        </p:nvGraphicFramePr>
        <p:xfrm>
          <a:off x="2182163" y="1410892"/>
          <a:ext cx="4443983" cy="3804811"/>
        </p:xfrm>
        <a:graphic>
          <a:graphicData uri="http://schemas.openxmlformats.org/drawingml/2006/chart">
            <c:chart xmlns:c="http://schemas.openxmlformats.org/drawingml/2006/chart" xmlns:r="http://schemas.openxmlformats.org/officeDocument/2006/relationships" r:id="rId2"/>
          </a:graphicData>
        </a:graphic>
      </p:graphicFrame>
      <p:sp>
        <p:nvSpPr>
          <p:cNvPr id="26" name="Subtitle 2">
            <a:extLst>
              <a:ext uri="{FF2B5EF4-FFF2-40B4-BE49-F238E27FC236}">
                <a16:creationId xmlns:a16="http://schemas.microsoft.com/office/drawing/2014/main" id="{57F81690-4898-0C42-A355-9311DFA1094B}"/>
              </a:ext>
            </a:extLst>
          </p:cNvPr>
          <p:cNvSpPr txBox="1">
            <a:spLocks/>
          </p:cNvSpPr>
          <p:nvPr/>
        </p:nvSpPr>
        <p:spPr>
          <a:xfrm>
            <a:off x="444405" y="801853"/>
            <a:ext cx="3475517" cy="441807"/>
          </a:xfrm>
          <a:prstGeom prst="rect">
            <a:avLst/>
          </a:prstGeom>
          <a:ln w="6350">
            <a:solidFill>
              <a:schemeClr val="tx1"/>
            </a:solidFill>
          </a:ln>
        </p:spPr>
        <p:txBody>
          <a:bodyPr vert="horz" lIns="91440" tIns="45720" rIns="91440" bIns="45720" rtlCol="0" anchor="ctr" anchorCtr="0">
            <a:normAutofit fontScale="92500"/>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nSpc>
                <a:spcPct val="125000"/>
              </a:lnSpc>
              <a:tabLst>
                <a:tab pos="704850" algn="l"/>
                <a:tab pos="1995488" algn="l"/>
                <a:tab pos="2884488" algn="l"/>
              </a:tabLst>
            </a:pPr>
            <a:r>
              <a:rPr lang="en-US" sz="800" b="1" dirty="0" err="1"/>
              <a:t>Tabelle</a:t>
            </a:r>
            <a:r>
              <a:rPr lang="en-US" sz="800" b="1" dirty="0"/>
              <a:t> 1	</a:t>
            </a:r>
            <a:r>
              <a:rPr lang="en-US" sz="800" b="1" dirty="0" err="1"/>
              <a:t>Tabelle</a:t>
            </a:r>
            <a:r>
              <a:rPr lang="en-US" sz="800" b="1" dirty="0"/>
              <a:t> 1	Tabelle1	Tabelle1</a:t>
            </a:r>
            <a:br>
              <a:rPr lang="en-US" sz="800" dirty="0"/>
            </a:br>
            <a:r>
              <a:rPr lang="en-US" sz="800" dirty="0"/>
              <a:t>1/2	10.12.2020	1	1</a:t>
            </a:r>
          </a:p>
        </p:txBody>
      </p:sp>
      <p:sp>
        <p:nvSpPr>
          <p:cNvPr id="8" name="Datumsplatzhalter 16">
            <a:extLst>
              <a:ext uri="{FF2B5EF4-FFF2-40B4-BE49-F238E27FC236}">
                <a16:creationId xmlns:a16="http://schemas.microsoft.com/office/drawing/2014/main" id="{A5AD23A0-C7AA-4092-B037-81080658ABE4}"/>
              </a:ext>
            </a:extLst>
          </p:cNvPr>
          <p:cNvSpPr>
            <a:spLocks noGrp="1"/>
          </p:cNvSpPr>
          <p:nvPr>
            <p:ph type="dt" sz="half" idx="10"/>
          </p:nvPr>
        </p:nvSpPr>
        <p:spPr>
          <a:xfrm>
            <a:off x="340886" y="5410729"/>
            <a:ext cx="2057400" cy="304271"/>
          </a:xfrm>
          <a:prstGeom prst="rect">
            <a:avLst/>
          </a:prstGeom>
        </p:spPr>
        <p:txBody>
          <a:bodyPr/>
          <a:lstStyle/>
          <a:p>
            <a:fld id="{6D14A3B1-874B-5B44-971B-BB093A84C6C2}" type="datetime1">
              <a:rPr lang="de-DE" smtClean="0"/>
              <a:t>31.07.2023</a:t>
            </a:fld>
            <a:endParaRPr lang="de-DE" dirty="0"/>
          </a:p>
        </p:txBody>
      </p:sp>
      <p:sp>
        <p:nvSpPr>
          <p:cNvPr id="10" name="Foliennummernplatzhalter 18">
            <a:extLst>
              <a:ext uri="{FF2B5EF4-FFF2-40B4-BE49-F238E27FC236}">
                <a16:creationId xmlns:a16="http://schemas.microsoft.com/office/drawing/2014/main" id="{3CD3ECDC-38DF-4625-81E7-AAC4567751B8}"/>
              </a:ext>
            </a:extLst>
          </p:cNvPr>
          <p:cNvSpPr>
            <a:spLocks noGrp="1"/>
          </p:cNvSpPr>
          <p:nvPr>
            <p:ph type="sldNum" sz="quarter" idx="12"/>
          </p:nvPr>
        </p:nvSpPr>
        <p:spPr>
          <a:xfrm>
            <a:off x="6464344" y="5410729"/>
            <a:ext cx="2364346" cy="304271"/>
          </a:xfrm>
          <a:prstGeom prst="rect">
            <a:avLst/>
          </a:prstGeom>
        </p:spPr>
        <p:txBody>
          <a:bodyPr/>
          <a:lstStyle/>
          <a:p>
            <a:fld id="{E5607CED-D545-0D4C-A214-D96E27090DB2}" type="slidenum">
              <a:rPr lang="de-DE" smtClean="0"/>
              <a:pPr/>
              <a:t>7</a:t>
            </a:fld>
            <a:endParaRPr lang="de-DE" dirty="0"/>
          </a:p>
        </p:txBody>
      </p:sp>
      <p:sp>
        <p:nvSpPr>
          <p:cNvPr id="11" name="Fußzeilenplatzhalter 7">
            <a:extLst>
              <a:ext uri="{FF2B5EF4-FFF2-40B4-BE49-F238E27FC236}">
                <a16:creationId xmlns:a16="http://schemas.microsoft.com/office/drawing/2014/main" id="{A6DD4CC4-A53B-4506-9DE8-33676D4DCC82}"/>
              </a:ext>
            </a:extLst>
          </p:cNvPr>
          <p:cNvSpPr>
            <a:spLocks noGrp="1"/>
          </p:cNvSpPr>
          <p:nvPr>
            <p:ph type="ftr" sz="quarter" idx="11"/>
          </p:nvPr>
        </p:nvSpPr>
        <p:spPr>
          <a:xfrm>
            <a:off x="2606225" y="5410729"/>
            <a:ext cx="4006777" cy="304271"/>
          </a:xfrm>
        </p:spPr>
        <p:txBody>
          <a:bodyPr/>
          <a:lstStyle/>
          <a:p>
            <a:r>
              <a:rPr lang="de-DE" b="1"/>
              <a:t>ENNI Energie &amp; Umwelt Niederrhein </a:t>
            </a:r>
            <a:r>
              <a:rPr lang="de-DE"/>
              <a:t>| Rubrik der Präsentation | Kurzbeschreibung</a:t>
            </a:r>
            <a:endParaRPr lang="de-DE" dirty="0"/>
          </a:p>
        </p:txBody>
      </p:sp>
    </p:spTree>
    <p:extLst>
      <p:ext uri="{BB962C8B-B14F-4D97-AF65-F5344CB8AC3E}">
        <p14:creationId xmlns:p14="http://schemas.microsoft.com/office/powerpoint/2010/main" val="2286128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2">
            <a:extLst>
              <a:ext uri="{FF2B5EF4-FFF2-40B4-BE49-F238E27FC236}">
                <a16:creationId xmlns:a16="http://schemas.microsoft.com/office/drawing/2014/main" id="{86ACA62E-AB67-4C4B-87FC-A1BF197DC0F8}"/>
              </a:ext>
            </a:extLst>
          </p:cNvPr>
          <p:cNvSpPr txBox="1">
            <a:spLocks/>
          </p:cNvSpPr>
          <p:nvPr/>
        </p:nvSpPr>
        <p:spPr>
          <a:xfrm>
            <a:off x="449745" y="1436640"/>
            <a:ext cx="1440000" cy="510746"/>
          </a:xfrm>
          <a:prstGeom prst="rect">
            <a:avLst/>
          </a:prstGeom>
          <a:solidFill>
            <a:schemeClr val="tx1"/>
          </a:solidFill>
        </p:spPr>
        <p:txBody>
          <a:bodyPr vert="horz" lIns="0" tIns="0" rIns="0" bIns="0" rtlCol="0" anchor="ctr" anchorCtr="0">
            <a:normAutofit/>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ctr"/>
            <a:r>
              <a:rPr lang="en-US" sz="1000" dirty="0">
                <a:solidFill>
                  <a:schemeClr val="bg1"/>
                </a:solidFill>
              </a:rPr>
              <a:t>Rubrik</a:t>
            </a:r>
            <a:endParaRPr lang="de-DE" sz="1000" dirty="0">
              <a:solidFill>
                <a:schemeClr val="bg1"/>
              </a:solidFill>
            </a:endParaRPr>
          </a:p>
        </p:txBody>
      </p:sp>
      <p:sp>
        <p:nvSpPr>
          <p:cNvPr id="11" name="Subtitle 2">
            <a:extLst>
              <a:ext uri="{FF2B5EF4-FFF2-40B4-BE49-F238E27FC236}">
                <a16:creationId xmlns:a16="http://schemas.microsoft.com/office/drawing/2014/main" id="{9FB677AE-08F7-B642-BBCE-A38345F2CFAF}"/>
              </a:ext>
            </a:extLst>
          </p:cNvPr>
          <p:cNvSpPr txBox="1">
            <a:spLocks/>
          </p:cNvSpPr>
          <p:nvPr/>
        </p:nvSpPr>
        <p:spPr>
          <a:xfrm>
            <a:off x="2162084" y="1436640"/>
            <a:ext cx="1440000" cy="510746"/>
          </a:xfrm>
          <a:prstGeom prst="rect">
            <a:avLst/>
          </a:prstGeom>
          <a:solidFill>
            <a:schemeClr val="tx1"/>
          </a:solidFill>
        </p:spPr>
        <p:txBody>
          <a:bodyPr vert="horz" lIns="0" tIns="0" rIns="0" bIns="0" rtlCol="0" anchor="ctr" anchorCtr="0">
            <a:normAutofit/>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ctr"/>
            <a:r>
              <a:rPr lang="en-US" sz="1000" dirty="0">
                <a:solidFill>
                  <a:schemeClr val="bg1"/>
                </a:solidFill>
              </a:rPr>
              <a:t>Rubrik</a:t>
            </a:r>
            <a:endParaRPr lang="de-DE" sz="1000" dirty="0">
              <a:solidFill>
                <a:schemeClr val="bg1"/>
              </a:solidFill>
            </a:endParaRPr>
          </a:p>
        </p:txBody>
      </p:sp>
      <p:sp>
        <p:nvSpPr>
          <p:cNvPr id="12" name="Subtitle 2">
            <a:extLst>
              <a:ext uri="{FF2B5EF4-FFF2-40B4-BE49-F238E27FC236}">
                <a16:creationId xmlns:a16="http://schemas.microsoft.com/office/drawing/2014/main" id="{4E8F53DC-87C1-1847-9CBD-F0346DD201EE}"/>
              </a:ext>
            </a:extLst>
          </p:cNvPr>
          <p:cNvSpPr txBox="1">
            <a:spLocks/>
          </p:cNvSpPr>
          <p:nvPr/>
        </p:nvSpPr>
        <p:spPr>
          <a:xfrm>
            <a:off x="3874423" y="1436640"/>
            <a:ext cx="1440000" cy="510746"/>
          </a:xfrm>
          <a:prstGeom prst="rect">
            <a:avLst/>
          </a:prstGeom>
          <a:solidFill>
            <a:schemeClr val="tx1"/>
          </a:solidFill>
        </p:spPr>
        <p:txBody>
          <a:bodyPr vert="horz" lIns="0" tIns="0" rIns="0" bIns="0" rtlCol="0" anchor="ctr" anchorCtr="0">
            <a:normAutofit/>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ctr"/>
            <a:r>
              <a:rPr lang="en-US" sz="1000" dirty="0">
                <a:solidFill>
                  <a:schemeClr val="bg1"/>
                </a:solidFill>
              </a:rPr>
              <a:t>Rubrik</a:t>
            </a:r>
            <a:endParaRPr lang="de-DE" sz="1000" dirty="0">
              <a:solidFill>
                <a:schemeClr val="bg1"/>
              </a:solidFill>
            </a:endParaRPr>
          </a:p>
        </p:txBody>
      </p:sp>
      <p:sp>
        <p:nvSpPr>
          <p:cNvPr id="14" name="Subtitle 2">
            <a:extLst>
              <a:ext uri="{FF2B5EF4-FFF2-40B4-BE49-F238E27FC236}">
                <a16:creationId xmlns:a16="http://schemas.microsoft.com/office/drawing/2014/main" id="{CB688553-C0C8-6E4B-A6D1-39DA41A9F2E0}"/>
              </a:ext>
            </a:extLst>
          </p:cNvPr>
          <p:cNvSpPr txBox="1">
            <a:spLocks/>
          </p:cNvSpPr>
          <p:nvPr/>
        </p:nvSpPr>
        <p:spPr>
          <a:xfrm>
            <a:off x="5586762" y="1436640"/>
            <a:ext cx="1440000" cy="510746"/>
          </a:xfrm>
          <a:prstGeom prst="rect">
            <a:avLst/>
          </a:prstGeom>
          <a:solidFill>
            <a:schemeClr val="tx1"/>
          </a:solidFill>
        </p:spPr>
        <p:txBody>
          <a:bodyPr vert="horz" lIns="0" tIns="0" rIns="0" bIns="0" rtlCol="0" anchor="ctr" anchorCtr="0">
            <a:normAutofit/>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ctr"/>
            <a:r>
              <a:rPr lang="en-US" sz="1000" dirty="0">
                <a:solidFill>
                  <a:schemeClr val="bg1"/>
                </a:solidFill>
              </a:rPr>
              <a:t>Rubrik</a:t>
            </a:r>
            <a:endParaRPr lang="de-DE" sz="1000" dirty="0">
              <a:solidFill>
                <a:schemeClr val="bg1"/>
              </a:solidFill>
            </a:endParaRPr>
          </a:p>
        </p:txBody>
      </p:sp>
      <p:sp>
        <p:nvSpPr>
          <p:cNvPr id="16" name="Subtitle 2">
            <a:extLst>
              <a:ext uri="{FF2B5EF4-FFF2-40B4-BE49-F238E27FC236}">
                <a16:creationId xmlns:a16="http://schemas.microsoft.com/office/drawing/2014/main" id="{6FF126DC-4E3A-4449-9EB2-172A80D12735}"/>
              </a:ext>
            </a:extLst>
          </p:cNvPr>
          <p:cNvSpPr txBox="1">
            <a:spLocks/>
          </p:cNvSpPr>
          <p:nvPr/>
        </p:nvSpPr>
        <p:spPr>
          <a:xfrm>
            <a:off x="7299102" y="1436640"/>
            <a:ext cx="1440000" cy="510746"/>
          </a:xfrm>
          <a:prstGeom prst="rect">
            <a:avLst/>
          </a:prstGeom>
          <a:solidFill>
            <a:schemeClr val="tx1"/>
          </a:solidFill>
        </p:spPr>
        <p:txBody>
          <a:bodyPr vert="horz" lIns="0" tIns="0" rIns="0" bIns="0" rtlCol="0" anchor="ctr" anchorCtr="0">
            <a:normAutofit/>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ctr"/>
            <a:r>
              <a:rPr lang="en-US" sz="1000" dirty="0">
                <a:solidFill>
                  <a:schemeClr val="bg1"/>
                </a:solidFill>
              </a:rPr>
              <a:t>Rubrik</a:t>
            </a:r>
            <a:endParaRPr lang="de-DE" sz="1000" dirty="0">
              <a:solidFill>
                <a:schemeClr val="bg1"/>
              </a:solidFill>
            </a:endParaRPr>
          </a:p>
        </p:txBody>
      </p:sp>
      <p:sp>
        <p:nvSpPr>
          <p:cNvPr id="17" name="Subtitle 2">
            <a:extLst>
              <a:ext uri="{FF2B5EF4-FFF2-40B4-BE49-F238E27FC236}">
                <a16:creationId xmlns:a16="http://schemas.microsoft.com/office/drawing/2014/main" id="{B3B1FABC-ADAF-5245-8906-1C941875BDE9}"/>
              </a:ext>
            </a:extLst>
          </p:cNvPr>
          <p:cNvSpPr txBox="1">
            <a:spLocks/>
          </p:cNvSpPr>
          <p:nvPr/>
        </p:nvSpPr>
        <p:spPr>
          <a:xfrm>
            <a:off x="449745" y="2038163"/>
            <a:ext cx="1440000" cy="510746"/>
          </a:xfrm>
          <a:prstGeom prst="rect">
            <a:avLst/>
          </a:prstGeom>
          <a:solidFill>
            <a:schemeClr val="bg1"/>
          </a:solidFill>
          <a:ln w="6350">
            <a:solidFill>
              <a:schemeClr val="tx1"/>
            </a:solidFill>
          </a:ln>
        </p:spPr>
        <p:txBody>
          <a:bodyPr vert="horz" lIns="0" tIns="0" rIns="0" bIns="0" rtlCol="0" anchor="ctr" anchorCtr="0">
            <a:normAutofit/>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ctr"/>
            <a:r>
              <a:rPr lang="en-US" sz="1000" b="1" dirty="0" err="1"/>
              <a:t>Thema</a:t>
            </a:r>
            <a:r>
              <a:rPr lang="en-US" sz="1000" b="1" dirty="0"/>
              <a:t> 1</a:t>
            </a:r>
            <a:endParaRPr lang="de-DE" sz="1000" dirty="0">
              <a:solidFill>
                <a:srgbClr val="C85A28"/>
              </a:solidFill>
            </a:endParaRPr>
          </a:p>
        </p:txBody>
      </p:sp>
      <p:sp>
        <p:nvSpPr>
          <p:cNvPr id="18" name="Subtitle 2">
            <a:extLst>
              <a:ext uri="{FF2B5EF4-FFF2-40B4-BE49-F238E27FC236}">
                <a16:creationId xmlns:a16="http://schemas.microsoft.com/office/drawing/2014/main" id="{F7858273-F8BE-7448-AF31-2155AD4BC3E7}"/>
              </a:ext>
            </a:extLst>
          </p:cNvPr>
          <p:cNvSpPr txBox="1">
            <a:spLocks/>
          </p:cNvSpPr>
          <p:nvPr/>
        </p:nvSpPr>
        <p:spPr>
          <a:xfrm>
            <a:off x="2162084" y="2038163"/>
            <a:ext cx="1440000" cy="510746"/>
          </a:xfrm>
          <a:prstGeom prst="rect">
            <a:avLst/>
          </a:prstGeom>
          <a:solidFill>
            <a:schemeClr val="bg1"/>
          </a:solidFill>
          <a:ln w="6350">
            <a:solidFill>
              <a:schemeClr val="tx1"/>
            </a:solidFill>
          </a:ln>
        </p:spPr>
        <p:txBody>
          <a:bodyPr vert="horz" lIns="0" tIns="0" rIns="0" bIns="0" rtlCol="0" anchor="ctr" anchorCtr="0">
            <a:normAutofit/>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ctr"/>
            <a:r>
              <a:rPr lang="en-US" sz="1000" b="1" dirty="0" err="1"/>
              <a:t>Thema</a:t>
            </a:r>
            <a:r>
              <a:rPr lang="en-US" sz="1000" b="1" dirty="0"/>
              <a:t> 2</a:t>
            </a:r>
            <a:endParaRPr lang="de-DE" sz="1000" dirty="0">
              <a:solidFill>
                <a:srgbClr val="C85A28"/>
              </a:solidFill>
            </a:endParaRPr>
          </a:p>
        </p:txBody>
      </p:sp>
      <p:sp>
        <p:nvSpPr>
          <p:cNvPr id="19" name="Subtitle 2">
            <a:extLst>
              <a:ext uri="{FF2B5EF4-FFF2-40B4-BE49-F238E27FC236}">
                <a16:creationId xmlns:a16="http://schemas.microsoft.com/office/drawing/2014/main" id="{31C0D15C-7F88-3944-8673-36363ACF15B8}"/>
              </a:ext>
            </a:extLst>
          </p:cNvPr>
          <p:cNvSpPr txBox="1">
            <a:spLocks/>
          </p:cNvSpPr>
          <p:nvPr/>
        </p:nvSpPr>
        <p:spPr>
          <a:xfrm>
            <a:off x="3874423" y="2038163"/>
            <a:ext cx="1440000" cy="510746"/>
          </a:xfrm>
          <a:prstGeom prst="rect">
            <a:avLst/>
          </a:prstGeom>
          <a:solidFill>
            <a:schemeClr val="bg1"/>
          </a:solidFill>
          <a:ln w="6350">
            <a:solidFill>
              <a:schemeClr val="tx1"/>
            </a:solidFill>
          </a:ln>
        </p:spPr>
        <p:txBody>
          <a:bodyPr vert="horz" lIns="0" tIns="0" rIns="0" bIns="0" rtlCol="0" anchor="ctr" anchorCtr="0">
            <a:normAutofit/>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ctr"/>
            <a:r>
              <a:rPr lang="en-US" sz="1000" b="1" dirty="0" err="1"/>
              <a:t>Thema</a:t>
            </a:r>
            <a:r>
              <a:rPr lang="en-US" sz="1000" b="1" dirty="0"/>
              <a:t> 3</a:t>
            </a:r>
            <a:endParaRPr lang="de-DE" sz="1000" dirty="0">
              <a:solidFill>
                <a:srgbClr val="C85A28"/>
              </a:solidFill>
            </a:endParaRPr>
          </a:p>
        </p:txBody>
      </p:sp>
      <p:sp>
        <p:nvSpPr>
          <p:cNvPr id="20" name="Subtitle 2">
            <a:extLst>
              <a:ext uri="{FF2B5EF4-FFF2-40B4-BE49-F238E27FC236}">
                <a16:creationId xmlns:a16="http://schemas.microsoft.com/office/drawing/2014/main" id="{8829D7DC-1058-CA41-B740-E3B983820B0F}"/>
              </a:ext>
            </a:extLst>
          </p:cNvPr>
          <p:cNvSpPr txBox="1">
            <a:spLocks/>
          </p:cNvSpPr>
          <p:nvPr/>
        </p:nvSpPr>
        <p:spPr>
          <a:xfrm>
            <a:off x="5586762" y="2038163"/>
            <a:ext cx="1440000" cy="510746"/>
          </a:xfrm>
          <a:prstGeom prst="rect">
            <a:avLst/>
          </a:prstGeom>
          <a:solidFill>
            <a:schemeClr val="bg1"/>
          </a:solidFill>
          <a:ln w="6350">
            <a:solidFill>
              <a:schemeClr val="tx1"/>
            </a:solidFill>
          </a:ln>
        </p:spPr>
        <p:txBody>
          <a:bodyPr vert="horz" lIns="0" tIns="0" rIns="0" bIns="0" rtlCol="0" anchor="ctr" anchorCtr="0">
            <a:normAutofit/>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ctr"/>
            <a:r>
              <a:rPr lang="en-US" sz="1000" b="1" dirty="0" err="1"/>
              <a:t>Thema</a:t>
            </a:r>
            <a:r>
              <a:rPr lang="en-US" sz="1000" b="1" dirty="0"/>
              <a:t> 4</a:t>
            </a:r>
            <a:endParaRPr lang="de-DE" sz="1000" dirty="0">
              <a:solidFill>
                <a:srgbClr val="C85A28"/>
              </a:solidFill>
            </a:endParaRPr>
          </a:p>
        </p:txBody>
      </p:sp>
      <p:sp>
        <p:nvSpPr>
          <p:cNvPr id="21" name="Subtitle 2">
            <a:extLst>
              <a:ext uri="{FF2B5EF4-FFF2-40B4-BE49-F238E27FC236}">
                <a16:creationId xmlns:a16="http://schemas.microsoft.com/office/drawing/2014/main" id="{AB0699FC-8834-834E-9050-DA329F8E0BFD}"/>
              </a:ext>
            </a:extLst>
          </p:cNvPr>
          <p:cNvSpPr txBox="1">
            <a:spLocks/>
          </p:cNvSpPr>
          <p:nvPr/>
        </p:nvSpPr>
        <p:spPr>
          <a:xfrm>
            <a:off x="7299102" y="2038163"/>
            <a:ext cx="1440000" cy="510746"/>
          </a:xfrm>
          <a:prstGeom prst="rect">
            <a:avLst/>
          </a:prstGeom>
          <a:solidFill>
            <a:schemeClr val="bg1"/>
          </a:solidFill>
          <a:ln w="6350">
            <a:solidFill>
              <a:schemeClr val="tx1"/>
            </a:solidFill>
          </a:ln>
        </p:spPr>
        <p:txBody>
          <a:bodyPr vert="horz" lIns="0" tIns="0" rIns="0" bIns="0" rtlCol="0" anchor="ctr" anchorCtr="0">
            <a:normAutofit/>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ctr"/>
            <a:r>
              <a:rPr lang="en-US" sz="1000" b="1" dirty="0" err="1"/>
              <a:t>Thema</a:t>
            </a:r>
            <a:r>
              <a:rPr lang="en-US" sz="1000" b="1" dirty="0"/>
              <a:t> 5</a:t>
            </a:r>
            <a:endParaRPr lang="de-DE" sz="1000" dirty="0">
              <a:solidFill>
                <a:srgbClr val="C85A28"/>
              </a:solidFill>
            </a:endParaRPr>
          </a:p>
        </p:txBody>
      </p:sp>
      <p:sp>
        <p:nvSpPr>
          <p:cNvPr id="22" name="Subtitle 2">
            <a:extLst>
              <a:ext uri="{FF2B5EF4-FFF2-40B4-BE49-F238E27FC236}">
                <a16:creationId xmlns:a16="http://schemas.microsoft.com/office/drawing/2014/main" id="{287DE1DE-C268-224B-8A12-832C4D04E522}"/>
              </a:ext>
            </a:extLst>
          </p:cNvPr>
          <p:cNvSpPr txBox="1">
            <a:spLocks/>
          </p:cNvSpPr>
          <p:nvPr/>
        </p:nvSpPr>
        <p:spPr>
          <a:xfrm>
            <a:off x="2159378" y="2639686"/>
            <a:ext cx="1440000" cy="510746"/>
          </a:xfrm>
          <a:prstGeom prst="rect">
            <a:avLst/>
          </a:prstGeom>
          <a:solidFill>
            <a:schemeClr val="bg1"/>
          </a:solidFill>
          <a:ln w="6350">
            <a:solidFill>
              <a:schemeClr val="tx1"/>
            </a:solidFill>
          </a:ln>
        </p:spPr>
        <p:txBody>
          <a:bodyPr vert="horz" lIns="0" tIns="0" rIns="0" bIns="0" rtlCol="0" anchor="ctr" anchorCtr="0">
            <a:normAutofit/>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ctr"/>
            <a:r>
              <a:rPr lang="en-US" sz="1000" b="1" dirty="0" err="1"/>
              <a:t>Thema</a:t>
            </a:r>
            <a:r>
              <a:rPr lang="en-US" sz="1000" b="1" dirty="0"/>
              <a:t> 6</a:t>
            </a:r>
            <a:endParaRPr lang="de-DE" sz="1000" dirty="0"/>
          </a:p>
        </p:txBody>
      </p:sp>
      <p:sp>
        <p:nvSpPr>
          <p:cNvPr id="23" name="Subtitle 2">
            <a:extLst>
              <a:ext uri="{FF2B5EF4-FFF2-40B4-BE49-F238E27FC236}">
                <a16:creationId xmlns:a16="http://schemas.microsoft.com/office/drawing/2014/main" id="{4ADFACA8-545F-764E-9745-C411CB4F6943}"/>
              </a:ext>
            </a:extLst>
          </p:cNvPr>
          <p:cNvSpPr txBox="1">
            <a:spLocks/>
          </p:cNvSpPr>
          <p:nvPr/>
        </p:nvSpPr>
        <p:spPr>
          <a:xfrm>
            <a:off x="3872619" y="2639686"/>
            <a:ext cx="1440000" cy="510746"/>
          </a:xfrm>
          <a:prstGeom prst="rect">
            <a:avLst/>
          </a:prstGeom>
          <a:solidFill>
            <a:schemeClr val="bg1"/>
          </a:solidFill>
          <a:ln w="6350">
            <a:solidFill>
              <a:schemeClr val="tx1"/>
            </a:solidFill>
          </a:ln>
        </p:spPr>
        <p:txBody>
          <a:bodyPr vert="horz" lIns="0" tIns="0" rIns="0" bIns="0" rtlCol="0" anchor="ctr" anchorCtr="0">
            <a:normAutofit/>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ctr"/>
            <a:r>
              <a:rPr lang="en-US" sz="1000" b="1" dirty="0" err="1"/>
              <a:t>Thema</a:t>
            </a:r>
            <a:r>
              <a:rPr lang="en-US" sz="1000" b="1" dirty="0"/>
              <a:t> 7</a:t>
            </a:r>
            <a:endParaRPr lang="de-DE" sz="1000" dirty="0"/>
          </a:p>
        </p:txBody>
      </p:sp>
      <p:sp>
        <p:nvSpPr>
          <p:cNvPr id="24" name="Subtitle 2">
            <a:extLst>
              <a:ext uri="{FF2B5EF4-FFF2-40B4-BE49-F238E27FC236}">
                <a16:creationId xmlns:a16="http://schemas.microsoft.com/office/drawing/2014/main" id="{A1794155-A0BA-5D43-B4C0-1267C85050D7}"/>
              </a:ext>
            </a:extLst>
          </p:cNvPr>
          <p:cNvSpPr txBox="1">
            <a:spLocks/>
          </p:cNvSpPr>
          <p:nvPr/>
        </p:nvSpPr>
        <p:spPr>
          <a:xfrm>
            <a:off x="5585860" y="2639686"/>
            <a:ext cx="1440000" cy="510746"/>
          </a:xfrm>
          <a:prstGeom prst="rect">
            <a:avLst/>
          </a:prstGeom>
          <a:solidFill>
            <a:schemeClr val="bg1"/>
          </a:solidFill>
          <a:ln w="6350">
            <a:solidFill>
              <a:schemeClr val="tx1"/>
            </a:solidFill>
          </a:ln>
        </p:spPr>
        <p:txBody>
          <a:bodyPr vert="horz" lIns="0" tIns="0" rIns="0" bIns="0" rtlCol="0" anchor="ctr" anchorCtr="0">
            <a:normAutofit/>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ctr"/>
            <a:r>
              <a:rPr lang="de-DE" sz="1000" b="1" dirty="0"/>
              <a:t>Thema 8</a:t>
            </a:r>
            <a:endParaRPr lang="de-DE" sz="1000" dirty="0">
              <a:solidFill>
                <a:srgbClr val="C85A28"/>
              </a:solidFill>
            </a:endParaRPr>
          </a:p>
        </p:txBody>
      </p:sp>
      <p:sp>
        <p:nvSpPr>
          <p:cNvPr id="25" name="Subtitle 2">
            <a:extLst>
              <a:ext uri="{FF2B5EF4-FFF2-40B4-BE49-F238E27FC236}">
                <a16:creationId xmlns:a16="http://schemas.microsoft.com/office/drawing/2014/main" id="{5C1C107C-55C1-6140-81C3-D30D9D266F8D}"/>
              </a:ext>
            </a:extLst>
          </p:cNvPr>
          <p:cNvSpPr txBox="1">
            <a:spLocks/>
          </p:cNvSpPr>
          <p:nvPr/>
        </p:nvSpPr>
        <p:spPr>
          <a:xfrm>
            <a:off x="7299102" y="2639686"/>
            <a:ext cx="1440000" cy="510746"/>
          </a:xfrm>
          <a:prstGeom prst="rect">
            <a:avLst/>
          </a:prstGeom>
          <a:solidFill>
            <a:schemeClr val="bg1"/>
          </a:solidFill>
          <a:ln w="6350">
            <a:solidFill>
              <a:schemeClr val="tx1"/>
            </a:solidFill>
          </a:ln>
        </p:spPr>
        <p:txBody>
          <a:bodyPr vert="horz" lIns="0" tIns="0" rIns="0" bIns="0" rtlCol="0" anchor="ctr" anchorCtr="0">
            <a:normAutofit/>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ctr"/>
            <a:r>
              <a:rPr lang="de-DE" sz="1000" b="1" dirty="0"/>
              <a:t>Thema 9</a:t>
            </a:r>
            <a:endParaRPr lang="de-DE" sz="1000" dirty="0">
              <a:solidFill>
                <a:srgbClr val="C85A28"/>
              </a:solidFill>
            </a:endParaRPr>
          </a:p>
        </p:txBody>
      </p:sp>
      <p:sp>
        <p:nvSpPr>
          <p:cNvPr id="27" name="Subtitle 2">
            <a:extLst>
              <a:ext uri="{FF2B5EF4-FFF2-40B4-BE49-F238E27FC236}">
                <a16:creationId xmlns:a16="http://schemas.microsoft.com/office/drawing/2014/main" id="{4D546D9D-C727-4C4F-923A-8AE055853EA1}"/>
              </a:ext>
            </a:extLst>
          </p:cNvPr>
          <p:cNvSpPr txBox="1">
            <a:spLocks/>
          </p:cNvSpPr>
          <p:nvPr/>
        </p:nvSpPr>
        <p:spPr>
          <a:xfrm>
            <a:off x="2163480" y="3230338"/>
            <a:ext cx="1440000" cy="510746"/>
          </a:xfrm>
          <a:prstGeom prst="rect">
            <a:avLst/>
          </a:prstGeom>
          <a:solidFill>
            <a:schemeClr val="bg1"/>
          </a:solidFill>
          <a:ln w="6350">
            <a:solidFill>
              <a:schemeClr val="tx1"/>
            </a:solidFill>
          </a:ln>
        </p:spPr>
        <p:txBody>
          <a:bodyPr vert="horz" lIns="0" tIns="0" rIns="0" bIns="0" rtlCol="0" anchor="ctr" anchorCtr="0">
            <a:normAutofit/>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ctr"/>
            <a:r>
              <a:rPr lang="en-US" sz="1000" b="1" dirty="0" err="1"/>
              <a:t>Thema</a:t>
            </a:r>
            <a:r>
              <a:rPr lang="en-US" sz="1000" b="1" dirty="0"/>
              <a:t> 10</a:t>
            </a:r>
            <a:endParaRPr lang="de-DE" sz="1000" dirty="0"/>
          </a:p>
        </p:txBody>
      </p:sp>
      <p:sp>
        <p:nvSpPr>
          <p:cNvPr id="28" name="Subtitle 2">
            <a:extLst>
              <a:ext uri="{FF2B5EF4-FFF2-40B4-BE49-F238E27FC236}">
                <a16:creationId xmlns:a16="http://schemas.microsoft.com/office/drawing/2014/main" id="{D5F52647-6040-D544-8F9A-C1F528E4863F}"/>
              </a:ext>
            </a:extLst>
          </p:cNvPr>
          <p:cNvSpPr txBox="1">
            <a:spLocks/>
          </p:cNvSpPr>
          <p:nvPr/>
        </p:nvSpPr>
        <p:spPr>
          <a:xfrm>
            <a:off x="3875354" y="3230338"/>
            <a:ext cx="1440000" cy="510746"/>
          </a:xfrm>
          <a:prstGeom prst="rect">
            <a:avLst/>
          </a:prstGeom>
          <a:solidFill>
            <a:schemeClr val="bg1"/>
          </a:solidFill>
          <a:ln w="6350">
            <a:solidFill>
              <a:schemeClr val="tx1"/>
            </a:solidFill>
          </a:ln>
        </p:spPr>
        <p:txBody>
          <a:bodyPr vert="horz" lIns="0" tIns="0" rIns="0" bIns="0" rtlCol="0" anchor="ctr" anchorCtr="0">
            <a:normAutofit/>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ctr"/>
            <a:r>
              <a:rPr lang="en-US" sz="1000" b="1" dirty="0" err="1"/>
              <a:t>Thema</a:t>
            </a:r>
            <a:r>
              <a:rPr lang="en-US" sz="1000" b="1" dirty="0"/>
              <a:t> 11</a:t>
            </a:r>
            <a:endParaRPr lang="de-DE" sz="1000" dirty="0"/>
          </a:p>
        </p:txBody>
      </p:sp>
      <p:sp>
        <p:nvSpPr>
          <p:cNvPr id="29" name="Subtitle 2">
            <a:extLst>
              <a:ext uri="{FF2B5EF4-FFF2-40B4-BE49-F238E27FC236}">
                <a16:creationId xmlns:a16="http://schemas.microsoft.com/office/drawing/2014/main" id="{4DCF3532-2371-084E-AD7C-C747915D7C23}"/>
              </a:ext>
            </a:extLst>
          </p:cNvPr>
          <p:cNvSpPr txBox="1">
            <a:spLocks/>
          </p:cNvSpPr>
          <p:nvPr/>
        </p:nvSpPr>
        <p:spPr>
          <a:xfrm>
            <a:off x="5587228" y="3230338"/>
            <a:ext cx="1440000" cy="510746"/>
          </a:xfrm>
          <a:prstGeom prst="rect">
            <a:avLst/>
          </a:prstGeom>
          <a:solidFill>
            <a:schemeClr val="bg1"/>
          </a:solidFill>
          <a:ln w="6350">
            <a:solidFill>
              <a:schemeClr val="tx1"/>
            </a:solidFill>
          </a:ln>
        </p:spPr>
        <p:txBody>
          <a:bodyPr vert="horz" lIns="0" tIns="0" rIns="0" bIns="0" rtlCol="0" anchor="ctr" anchorCtr="0">
            <a:normAutofit/>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ctr"/>
            <a:r>
              <a:rPr lang="en-US" sz="1000" b="1" dirty="0" err="1"/>
              <a:t>Thema</a:t>
            </a:r>
            <a:r>
              <a:rPr lang="en-US" sz="1000" b="1" dirty="0"/>
              <a:t> 12</a:t>
            </a:r>
            <a:endParaRPr lang="de-DE" sz="1000" dirty="0"/>
          </a:p>
        </p:txBody>
      </p:sp>
      <p:sp>
        <p:nvSpPr>
          <p:cNvPr id="30" name="Subtitle 2">
            <a:extLst>
              <a:ext uri="{FF2B5EF4-FFF2-40B4-BE49-F238E27FC236}">
                <a16:creationId xmlns:a16="http://schemas.microsoft.com/office/drawing/2014/main" id="{F7F2B89D-D4A0-AD4E-8234-1BBD75952C68}"/>
              </a:ext>
            </a:extLst>
          </p:cNvPr>
          <p:cNvSpPr txBox="1">
            <a:spLocks/>
          </p:cNvSpPr>
          <p:nvPr/>
        </p:nvSpPr>
        <p:spPr>
          <a:xfrm>
            <a:off x="7299102" y="3230338"/>
            <a:ext cx="1440000" cy="510746"/>
          </a:xfrm>
          <a:prstGeom prst="rect">
            <a:avLst/>
          </a:prstGeom>
          <a:solidFill>
            <a:schemeClr val="bg1"/>
          </a:solidFill>
          <a:ln w="6350">
            <a:solidFill>
              <a:schemeClr val="tx1"/>
            </a:solidFill>
          </a:ln>
        </p:spPr>
        <p:txBody>
          <a:bodyPr vert="horz" lIns="0" tIns="0" rIns="0" bIns="0" rtlCol="0" anchor="ctr" anchorCtr="0">
            <a:normAutofit/>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ctr"/>
            <a:r>
              <a:rPr lang="en-US" sz="1000" b="1" dirty="0" err="1"/>
              <a:t>Thema</a:t>
            </a:r>
            <a:r>
              <a:rPr lang="en-US" sz="1000" b="1" dirty="0"/>
              <a:t> 13</a:t>
            </a:r>
            <a:endParaRPr lang="de-DE" sz="1000" dirty="0"/>
          </a:p>
        </p:txBody>
      </p:sp>
      <p:sp>
        <p:nvSpPr>
          <p:cNvPr id="32" name="Title 1">
            <a:extLst>
              <a:ext uri="{FF2B5EF4-FFF2-40B4-BE49-F238E27FC236}">
                <a16:creationId xmlns:a16="http://schemas.microsoft.com/office/drawing/2014/main" id="{CC8B026E-BA6F-CE4B-A45A-ADE0399EBD8D}"/>
              </a:ext>
            </a:extLst>
          </p:cNvPr>
          <p:cNvSpPr txBox="1">
            <a:spLocks/>
          </p:cNvSpPr>
          <p:nvPr/>
        </p:nvSpPr>
        <p:spPr>
          <a:xfrm>
            <a:off x="333718" y="192145"/>
            <a:ext cx="7886700" cy="445080"/>
          </a:xfrm>
          <a:prstGeom prst="rect">
            <a:avLst/>
          </a:prstGeom>
        </p:spPr>
        <p:txBody>
          <a:bodyPr vert="horz" lIns="91440" tIns="45720" rIns="91440" bIns="45720" rtlCol="0" anchor="b">
            <a:normAutofit/>
          </a:bodyPr>
          <a:lstStyle>
            <a:lvl1pPr algn="l" defTabSz="685800" rtl="0" eaLnBrk="1" latinLnBrk="0" hangingPunct="1">
              <a:lnSpc>
                <a:spcPct val="90000"/>
              </a:lnSpc>
              <a:spcBef>
                <a:spcPct val="0"/>
              </a:spcBef>
              <a:buNone/>
              <a:defRPr sz="2400" b="1" i="0" kern="1200">
                <a:solidFill>
                  <a:schemeClr val="tx1"/>
                </a:solidFill>
                <a:latin typeface="Arial" panose="020B0604020202020204" pitchFamily="34" charset="0"/>
                <a:ea typeface="+mj-ea"/>
                <a:cs typeface="Arial" panose="020B0604020202020204" pitchFamily="34" charset="0"/>
              </a:defRPr>
            </a:lvl1pPr>
          </a:lstStyle>
          <a:p>
            <a:r>
              <a:rPr lang="de-DE" dirty="0"/>
              <a:t>Headline zur Folie groß (Folie mit Tabelle)</a:t>
            </a:r>
            <a:endParaRPr lang="en-US" dirty="0"/>
          </a:p>
        </p:txBody>
      </p:sp>
      <p:sp>
        <p:nvSpPr>
          <p:cNvPr id="34" name="Datumsplatzhalter 16">
            <a:extLst>
              <a:ext uri="{FF2B5EF4-FFF2-40B4-BE49-F238E27FC236}">
                <a16:creationId xmlns:a16="http://schemas.microsoft.com/office/drawing/2014/main" id="{F88509FD-03AA-4662-A7F1-61AA413CA979}"/>
              </a:ext>
            </a:extLst>
          </p:cNvPr>
          <p:cNvSpPr>
            <a:spLocks noGrp="1"/>
          </p:cNvSpPr>
          <p:nvPr>
            <p:ph type="dt" sz="half" idx="10"/>
          </p:nvPr>
        </p:nvSpPr>
        <p:spPr>
          <a:xfrm>
            <a:off x="340886" y="5410729"/>
            <a:ext cx="2057400" cy="304271"/>
          </a:xfrm>
          <a:prstGeom prst="rect">
            <a:avLst/>
          </a:prstGeom>
        </p:spPr>
        <p:txBody>
          <a:bodyPr/>
          <a:lstStyle/>
          <a:p>
            <a:fld id="{6D14A3B1-874B-5B44-971B-BB093A84C6C2}" type="datetime1">
              <a:rPr lang="de-DE" smtClean="0"/>
              <a:t>31.07.2023</a:t>
            </a:fld>
            <a:endParaRPr lang="de-DE" dirty="0"/>
          </a:p>
        </p:txBody>
      </p:sp>
      <p:sp>
        <p:nvSpPr>
          <p:cNvPr id="36" name="Foliennummernplatzhalter 18">
            <a:extLst>
              <a:ext uri="{FF2B5EF4-FFF2-40B4-BE49-F238E27FC236}">
                <a16:creationId xmlns:a16="http://schemas.microsoft.com/office/drawing/2014/main" id="{F5FEB3F3-60DF-45EA-B4C4-DA60A3827BF2}"/>
              </a:ext>
            </a:extLst>
          </p:cNvPr>
          <p:cNvSpPr>
            <a:spLocks noGrp="1"/>
          </p:cNvSpPr>
          <p:nvPr>
            <p:ph type="sldNum" sz="quarter" idx="12"/>
          </p:nvPr>
        </p:nvSpPr>
        <p:spPr>
          <a:xfrm>
            <a:off x="6464344" y="5410729"/>
            <a:ext cx="2364346" cy="304271"/>
          </a:xfrm>
          <a:prstGeom prst="rect">
            <a:avLst/>
          </a:prstGeom>
        </p:spPr>
        <p:txBody>
          <a:bodyPr/>
          <a:lstStyle/>
          <a:p>
            <a:fld id="{E5607CED-D545-0D4C-A214-D96E27090DB2}" type="slidenum">
              <a:rPr lang="de-DE" smtClean="0"/>
              <a:pPr/>
              <a:t>8</a:t>
            </a:fld>
            <a:endParaRPr lang="de-DE" dirty="0"/>
          </a:p>
        </p:txBody>
      </p:sp>
      <p:sp>
        <p:nvSpPr>
          <p:cNvPr id="26" name="Fußzeilenplatzhalter 7">
            <a:extLst>
              <a:ext uri="{FF2B5EF4-FFF2-40B4-BE49-F238E27FC236}">
                <a16:creationId xmlns:a16="http://schemas.microsoft.com/office/drawing/2014/main" id="{482C8530-28F6-4CD3-ABC8-40F45097AF5C}"/>
              </a:ext>
            </a:extLst>
          </p:cNvPr>
          <p:cNvSpPr>
            <a:spLocks noGrp="1"/>
          </p:cNvSpPr>
          <p:nvPr>
            <p:ph type="ftr" sz="quarter" idx="11"/>
          </p:nvPr>
        </p:nvSpPr>
        <p:spPr>
          <a:xfrm>
            <a:off x="2606225" y="5410729"/>
            <a:ext cx="4006777" cy="304271"/>
          </a:xfrm>
        </p:spPr>
        <p:txBody>
          <a:bodyPr/>
          <a:lstStyle/>
          <a:p>
            <a:r>
              <a:rPr lang="de-DE" b="1"/>
              <a:t>ENNI Energie &amp; Umwelt Niederrhein </a:t>
            </a:r>
            <a:r>
              <a:rPr lang="de-DE"/>
              <a:t>| Rubrik der Präsentation | Kurzbeschreibung</a:t>
            </a:r>
            <a:endParaRPr lang="de-DE" dirty="0"/>
          </a:p>
        </p:txBody>
      </p:sp>
    </p:spTree>
    <p:extLst>
      <p:ext uri="{BB962C8B-B14F-4D97-AF65-F5344CB8AC3E}">
        <p14:creationId xmlns:p14="http://schemas.microsoft.com/office/powerpoint/2010/main" val="3523614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5B0CB802-4C55-45D3-B855-9A6A91D302F1}"/>
              </a:ext>
            </a:extLst>
          </p:cNvPr>
          <p:cNvSpPr>
            <a:spLocks noGrp="1"/>
          </p:cNvSpPr>
          <p:nvPr>
            <p:ph type="body" sz="quarter" idx="10"/>
          </p:nvPr>
        </p:nvSpPr>
        <p:spPr/>
        <p:txBody>
          <a:bodyPr/>
          <a:lstStyle/>
          <a:p>
            <a:endParaRPr lang="de-DE"/>
          </a:p>
        </p:txBody>
      </p:sp>
    </p:spTree>
    <p:extLst>
      <p:ext uri="{BB962C8B-B14F-4D97-AF65-F5344CB8AC3E}">
        <p14:creationId xmlns:p14="http://schemas.microsoft.com/office/powerpoint/2010/main" val="1990837984"/>
      </p:ext>
    </p:extLst>
  </p:cSld>
  <p:clrMapOvr>
    <a:masterClrMapping/>
  </p:clrMapOvr>
</p:sld>
</file>

<file path=ppt/theme/theme1.xml><?xml version="1.0" encoding="utf-8"?>
<a:theme xmlns:a="http://schemas.openxmlformats.org/drawingml/2006/main" name="Office">
  <a:themeElements>
    <a:clrScheme name="enni_PPT_Master_2021">
      <a:dk1>
        <a:srgbClr val="0059D7"/>
      </a:dk1>
      <a:lt1>
        <a:srgbClr val="FFFFFF"/>
      </a:lt1>
      <a:dk2>
        <a:srgbClr val="000000"/>
      </a:dk2>
      <a:lt2>
        <a:srgbClr val="FFFFFF"/>
      </a:lt2>
      <a:accent1>
        <a:srgbClr val="F0D741"/>
      </a:accent1>
      <a:accent2>
        <a:srgbClr val="FFFFFF"/>
      </a:accent2>
      <a:accent3>
        <a:srgbClr val="FFFFFF"/>
      </a:accent3>
      <a:accent4>
        <a:srgbClr val="FFFFFF"/>
      </a:accent4>
      <a:accent5>
        <a:srgbClr val="FFFFFF"/>
      </a:accent5>
      <a:accent6>
        <a:srgbClr val="FFFFFF"/>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183</Words>
  <Application>Microsoft Office PowerPoint</Application>
  <PresentationFormat>Bildschirmpräsentation (16:10)</PresentationFormat>
  <Paragraphs>44</Paragraphs>
  <Slides>9</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9</vt:i4>
      </vt:variant>
    </vt:vector>
  </HeadingPairs>
  <TitlesOfParts>
    <vt:vector size="12" baseType="lpstr">
      <vt:lpstr>Arial</vt:lpstr>
      <vt:lpstr>Calibri</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Weber Max</dc:creator>
  <cp:lastModifiedBy>Keultjes, Michael</cp:lastModifiedBy>
  <cp:revision>69</cp:revision>
  <dcterms:created xsi:type="dcterms:W3CDTF">2021-04-23T08:09:38Z</dcterms:created>
  <dcterms:modified xsi:type="dcterms:W3CDTF">2023-07-31T13:17:50Z</dcterms:modified>
</cp:coreProperties>
</file>